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96" r:id="rId2"/>
    <p:sldId id="295" r:id="rId3"/>
    <p:sldId id="297" r:id="rId4"/>
    <p:sldId id="300" r:id="rId5"/>
    <p:sldId id="298" r:id="rId6"/>
    <p:sldId id="299" r:id="rId7"/>
    <p:sldId id="256" r:id="rId8"/>
    <p:sldId id="286" r:id="rId9"/>
    <p:sldId id="257" r:id="rId10"/>
    <p:sldId id="259" r:id="rId11"/>
    <p:sldId id="285" r:id="rId12"/>
    <p:sldId id="280" r:id="rId13"/>
    <p:sldId id="263" r:id="rId14"/>
    <p:sldId id="264" r:id="rId15"/>
    <p:sldId id="265" r:id="rId16"/>
    <p:sldId id="266" r:id="rId17"/>
    <p:sldId id="267" r:id="rId18"/>
    <p:sldId id="268" r:id="rId19"/>
    <p:sldId id="269" r:id="rId20"/>
    <p:sldId id="270" r:id="rId21"/>
    <p:sldId id="271" r:id="rId22"/>
    <p:sldId id="293" r:id="rId23"/>
    <p:sldId id="287" r:id="rId24"/>
    <p:sldId id="288" r:id="rId25"/>
    <p:sldId id="289" r:id="rId26"/>
    <p:sldId id="290" r:id="rId27"/>
    <p:sldId id="291" r:id="rId28"/>
    <p:sldId id="292" r:id="rId29"/>
    <p:sldId id="282" r:id="rId30"/>
    <p:sldId id="281" r:id="rId31"/>
    <p:sldId id="275" r:id="rId32"/>
    <p:sldId id="274" r:id="rId33"/>
    <p:sldId id="283" r:id="rId34"/>
    <p:sldId id="284" r:id="rId35"/>
    <p:sldId id="277" r:id="rId36"/>
    <p:sldId id="276" r:id="rId37"/>
    <p:sldId id="278" r:id="rId38"/>
    <p:sldId id="279" r:id="rId39"/>
    <p:sldId id="30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23" autoAdjust="0"/>
  </p:normalViewPr>
  <p:slideViewPr>
    <p:cSldViewPr>
      <p:cViewPr varScale="1">
        <p:scale>
          <a:sx n="64" d="100"/>
          <a:sy n="64" d="100"/>
        </p:scale>
        <p:origin x="924" y="96"/>
      </p:cViewPr>
      <p:guideLst>
        <p:guide orient="horz" pos="2160"/>
        <p:guide pos="2880"/>
      </p:guideLst>
    </p:cSldViewPr>
  </p:slideViewPr>
  <p:outlineViewPr>
    <p:cViewPr>
      <p:scale>
        <a:sx n="33" d="100"/>
        <a:sy n="33" d="100"/>
      </p:scale>
      <p:origin x="0" y="102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E8C954-F6BB-436F-A931-440BE2D0B280}" type="datetimeFigureOut">
              <a:rPr lang="en-US" smtClean="0"/>
              <a:t>1/25/2016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BBCC5C4-9E6C-4C45-8793-901E2AE9F830}" type="slidenum">
              <a:rPr lang="en-US" smtClean="0"/>
              <a:t>‹#›</a:t>
            </a:fld>
            <a:endParaRPr lang="en-US"/>
          </a:p>
        </p:txBody>
      </p:sp>
    </p:spTree>
    <p:extLst>
      <p:ext uri="{BB962C8B-B14F-4D97-AF65-F5344CB8AC3E}">
        <p14:creationId xmlns:p14="http://schemas.microsoft.com/office/powerpoint/2010/main" val="1256736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0EE7F0-2536-457F-867F-193A69DD9BE7}" type="datetimeFigureOut">
              <a:rPr lang="en-US" smtClean="0"/>
              <a:t>1/25/2016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CA3806-756C-4C7E-B87B-21FA5ED9039D}" type="slidenum">
              <a:rPr lang="en-US" smtClean="0"/>
              <a:t>‹#›</a:t>
            </a:fld>
            <a:endParaRPr lang="en-US"/>
          </a:p>
        </p:txBody>
      </p:sp>
    </p:spTree>
    <p:extLst>
      <p:ext uri="{BB962C8B-B14F-4D97-AF65-F5344CB8AC3E}">
        <p14:creationId xmlns:p14="http://schemas.microsoft.com/office/powerpoint/2010/main" val="2667678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Times New Roman" panose="02020603050405020304" pitchFamily="18" charset="0"/>
              </a:defRPr>
            </a:lvl1pPr>
            <a:lvl2pPr marL="742950" indent="-285750" eaLnBrk="0" hangingPunct="0">
              <a:defRPr>
                <a:solidFill>
                  <a:schemeClr val="tx1"/>
                </a:solidFill>
                <a:latin typeface="Arial" panose="020B0604020202020204" pitchFamily="34" charset="0"/>
                <a:cs typeface="Times New Roman" panose="02020603050405020304" pitchFamily="18" charset="0"/>
              </a:defRPr>
            </a:lvl2pPr>
            <a:lvl3pPr marL="1143000" indent="-228600" eaLnBrk="0" hangingPunct="0">
              <a:defRPr>
                <a:solidFill>
                  <a:schemeClr val="tx1"/>
                </a:solidFill>
                <a:latin typeface="Arial" panose="020B0604020202020204" pitchFamily="34" charset="0"/>
                <a:cs typeface="Times New Roman" panose="02020603050405020304" pitchFamily="18" charset="0"/>
              </a:defRPr>
            </a:lvl3pPr>
            <a:lvl4pPr marL="1600200" indent="-228600" eaLnBrk="0" hangingPunct="0">
              <a:defRPr>
                <a:solidFill>
                  <a:schemeClr val="tx1"/>
                </a:solidFill>
                <a:latin typeface="Arial" panose="020B0604020202020204" pitchFamily="34" charset="0"/>
                <a:cs typeface="Times New Roman" panose="02020603050405020304" pitchFamily="18" charset="0"/>
              </a:defRPr>
            </a:lvl4pPr>
            <a:lvl5pPr marL="2057400" indent="-228600" eaLnBrk="0" hangingPunct="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eaLnBrk="1" hangingPunct="1"/>
            <a:fld id="{10E15CC9-36F7-404E-AAA0-4B745FF4F4F4}" type="slidenum">
              <a:rPr lang="en-US" altLang="en-US"/>
              <a:pPr eaLnBrk="1" hangingPunct="1"/>
              <a:t>2</a:t>
            </a:fld>
            <a:endParaRPr lang="en-US" altLang="en-US"/>
          </a:p>
        </p:txBody>
      </p:sp>
      <p:sp>
        <p:nvSpPr>
          <p:cNvPr id="34819" name="Rectangle 7"/>
          <p:cNvSpPr txBox="1">
            <a:spLocks noGrp="1" noChangeArrowheads="1"/>
          </p:cNvSpPr>
          <p:nvPr/>
        </p:nvSpPr>
        <p:spPr bwMode="auto">
          <a:xfrm>
            <a:off x="3886200" y="8631238"/>
            <a:ext cx="2971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3" tIns="45171" rIns="90343" bIns="45171" anchor="b"/>
          <a:lstStyle>
            <a:lvl1pPr defTabSz="903288" eaLnBrk="0" hangingPunct="0">
              <a:defRPr>
                <a:solidFill>
                  <a:schemeClr val="tx1"/>
                </a:solidFill>
                <a:latin typeface="Arial" panose="020B0604020202020204" pitchFamily="34" charset="0"/>
                <a:cs typeface="Times New Roman" panose="02020603050405020304" pitchFamily="18" charset="0"/>
              </a:defRPr>
            </a:lvl1pPr>
            <a:lvl2pPr marL="742950" indent="-285750" defTabSz="903288" eaLnBrk="0" hangingPunct="0">
              <a:defRPr>
                <a:solidFill>
                  <a:schemeClr val="tx1"/>
                </a:solidFill>
                <a:latin typeface="Arial" panose="020B0604020202020204" pitchFamily="34" charset="0"/>
                <a:cs typeface="Times New Roman" panose="02020603050405020304" pitchFamily="18" charset="0"/>
              </a:defRPr>
            </a:lvl2pPr>
            <a:lvl3pPr marL="1143000" indent="-228600" defTabSz="903288" eaLnBrk="0" hangingPunct="0">
              <a:defRPr>
                <a:solidFill>
                  <a:schemeClr val="tx1"/>
                </a:solidFill>
                <a:latin typeface="Arial" panose="020B0604020202020204" pitchFamily="34" charset="0"/>
                <a:cs typeface="Times New Roman" panose="02020603050405020304" pitchFamily="18" charset="0"/>
              </a:defRPr>
            </a:lvl3pPr>
            <a:lvl4pPr marL="1600200" indent="-228600" defTabSz="903288" eaLnBrk="0" hangingPunct="0">
              <a:defRPr>
                <a:solidFill>
                  <a:schemeClr val="tx1"/>
                </a:solidFill>
                <a:latin typeface="Arial" panose="020B0604020202020204" pitchFamily="34" charset="0"/>
                <a:cs typeface="Times New Roman" panose="02020603050405020304" pitchFamily="18" charset="0"/>
              </a:defRPr>
            </a:lvl4pPr>
            <a:lvl5pPr marL="2057400" indent="-228600" defTabSz="903288" eaLnBrk="0" hangingPunct="0">
              <a:defRPr>
                <a:solidFill>
                  <a:schemeClr val="tx1"/>
                </a:solidFill>
                <a:latin typeface="Arial" panose="020B0604020202020204" pitchFamily="34" charset="0"/>
                <a:cs typeface="Times New Roman" panose="02020603050405020304" pitchFamily="18" charset="0"/>
              </a:defRPr>
            </a:lvl5pPr>
            <a:lvl6pPr marL="2514600" indent="-228600" defTabSz="903288"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defTabSz="903288"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defTabSz="903288"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defTabSz="903288"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r" eaLnBrk="1" hangingPunct="1"/>
            <a:fld id="{94128C14-79D8-4C0A-A075-51690814584E}" type="slidenum">
              <a:rPr lang="en-US" altLang="en-US" sz="1200">
                <a:solidFill>
                  <a:srgbClr val="000000"/>
                </a:solidFill>
                <a:latin typeface="Times New Roman" panose="02020603050405020304" pitchFamily="18" charset="0"/>
              </a:rPr>
              <a:pPr algn="r" eaLnBrk="1" hangingPunct="1"/>
              <a:t>2</a:t>
            </a:fld>
            <a:endParaRPr lang="en-US" altLang="en-US" sz="1200">
              <a:solidFill>
                <a:srgbClr val="000000"/>
              </a:solidFill>
              <a:latin typeface="Times New Roman" panose="02020603050405020304" pitchFamily="18" charset="0"/>
            </a:endParaRPr>
          </a:p>
        </p:txBody>
      </p:sp>
      <p:sp>
        <p:nvSpPr>
          <p:cNvPr id="34820" name="Rectangle 2"/>
          <p:cNvSpPr>
            <a:spLocks noGrp="1" noRot="1" noChangeAspect="1" noChangeArrowheads="1" noTextEdit="1"/>
          </p:cNvSpPr>
          <p:nvPr>
            <p:ph type="sldImg"/>
          </p:nvPr>
        </p:nvSpPr>
        <p:spPr>
          <a:xfrm>
            <a:off x="1147763" y="669925"/>
            <a:ext cx="4564062" cy="3422650"/>
          </a:xfrm>
          <a:ln/>
        </p:spPr>
      </p:sp>
      <p:sp>
        <p:nvSpPr>
          <p:cNvPr id="34821" name="Rectangle 3"/>
          <p:cNvSpPr>
            <a:spLocks noGrp="1" noChangeArrowheads="1"/>
          </p:cNvSpPr>
          <p:nvPr>
            <p:ph type="body" idx="1"/>
          </p:nvPr>
        </p:nvSpPr>
        <p:spPr>
          <a:xfrm>
            <a:off x="914400" y="4314825"/>
            <a:ext cx="5029200" cy="4092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3" tIns="45171" rIns="90343" bIns="45171"/>
          <a:lstStyle/>
          <a:p>
            <a:pPr eaLnBrk="1" hangingPunct="1"/>
            <a:r>
              <a:rPr lang="en-US" altLang="en-US" smtClean="0">
                <a:latin typeface="Arial" panose="020B0604020202020204" pitchFamily="34" charset="0"/>
              </a:rPr>
              <a:t>K, 1, 6, 7, WH, USH, WG</a:t>
            </a:r>
          </a:p>
        </p:txBody>
      </p:sp>
    </p:spTree>
    <p:extLst>
      <p:ext uri="{BB962C8B-B14F-4D97-AF65-F5344CB8AC3E}">
        <p14:creationId xmlns:p14="http://schemas.microsoft.com/office/powerpoint/2010/main" val="34358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Times New Roman" panose="02020603050405020304" pitchFamily="18" charset="0"/>
              </a:defRPr>
            </a:lvl1pPr>
            <a:lvl2pPr marL="742950" indent="-285750" eaLnBrk="0" hangingPunct="0">
              <a:defRPr>
                <a:solidFill>
                  <a:schemeClr val="tx1"/>
                </a:solidFill>
                <a:latin typeface="Arial" panose="020B0604020202020204" pitchFamily="34" charset="0"/>
                <a:cs typeface="Times New Roman" panose="02020603050405020304" pitchFamily="18" charset="0"/>
              </a:defRPr>
            </a:lvl2pPr>
            <a:lvl3pPr marL="1143000" indent="-228600" eaLnBrk="0" hangingPunct="0">
              <a:defRPr>
                <a:solidFill>
                  <a:schemeClr val="tx1"/>
                </a:solidFill>
                <a:latin typeface="Arial" panose="020B0604020202020204" pitchFamily="34" charset="0"/>
                <a:cs typeface="Times New Roman" panose="02020603050405020304" pitchFamily="18" charset="0"/>
              </a:defRPr>
            </a:lvl3pPr>
            <a:lvl4pPr marL="1600200" indent="-228600" eaLnBrk="0" hangingPunct="0">
              <a:defRPr>
                <a:solidFill>
                  <a:schemeClr val="tx1"/>
                </a:solidFill>
                <a:latin typeface="Arial" panose="020B0604020202020204" pitchFamily="34" charset="0"/>
                <a:cs typeface="Times New Roman" panose="02020603050405020304" pitchFamily="18" charset="0"/>
              </a:defRPr>
            </a:lvl4pPr>
            <a:lvl5pPr marL="2057400" indent="-228600" eaLnBrk="0" hangingPunct="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eaLnBrk="1" hangingPunct="1"/>
            <a:fld id="{96B98BF5-1801-47A3-A3D5-ADF98B06C588}" type="slidenum">
              <a:rPr lang="en-US" altLang="en-US"/>
              <a:pPr eaLnBrk="1" hangingPunct="1"/>
              <a:t>3</a:t>
            </a:fld>
            <a:endParaRPr lang="en-US" altLang="en-US"/>
          </a:p>
        </p:txBody>
      </p:sp>
      <p:sp>
        <p:nvSpPr>
          <p:cNvPr id="35843" name="Rectangle 7"/>
          <p:cNvSpPr txBox="1">
            <a:spLocks noGrp="1" noChangeArrowheads="1"/>
          </p:cNvSpPr>
          <p:nvPr/>
        </p:nvSpPr>
        <p:spPr bwMode="auto">
          <a:xfrm>
            <a:off x="3886200" y="8631238"/>
            <a:ext cx="2971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3" tIns="45171" rIns="90343" bIns="45171" anchor="b"/>
          <a:lstStyle>
            <a:lvl1pPr defTabSz="903288" eaLnBrk="0" hangingPunct="0">
              <a:defRPr>
                <a:solidFill>
                  <a:schemeClr val="tx1"/>
                </a:solidFill>
                <a:latin typeface="Arial" panose="020B0604020202020204" pitchFamily="34" charset="0"/>
                <a:cs typeface="Times New Roman" panose="02020603050405020304" pitchFamily="18" charset="0"/>
              </a:defRPr>
            </a:lvl1pPr>
            <a:lvl2pPr marL="742950" indent="-285750" defTabSz="903288" eaLnBrk="0" hangingPunct="0">
              <a:defRPr>
                <a:solidFill>
                  <a:schemeClr val="tx1"/>
                </a:solidFill>
                <a:latin typeface="Arial" panose="020B0604020202020204" pitchFamily="34" charset="0"/>
                <a:cs typeface="Times New Roman" panose="02020603050405020304" pitchFamily="18" charset="0"/>
              </a:defRPr>
            </a:lvl2pPr>
            <a:lvl3pPr marL="1143000" indent="-228600" defTabSz="903288" eaLnBrk="0" hangingPunct="0">
              <a:defRPr>
                <a:solidFill>
                  <a:schemeClr val="tx1"/>
                </a:solidFill>
                <a:latin typeface="Arial" panose="020B0604020202020204" pitchFamily="34" charset="0"/>
                <a:cs typeface="Times New Roman" panose="02020603050405020304" pitchFamily="18" charset="0"/>
              </a:defRPr>
            </a:lvl3pPr>
            <a:lvl4pPr marL="1600200" indent="-228600" defTabSz="903288" eaLnBrk="0" hangingPunct="0">
              <a:defRPr>
                <a:solidFill>
                  <a:schemeClr val="tx1"/>
                </a:solidFill>
                <a:latin typeface="Arial" panose="020B0604020202020204" pitchFamily="34" charset="0"/>
                <a:cs typeface="Times New Roman" panose="02020603050405020304" pitchFamily="18" charset="0"/>
              </a:defRPr>
            </a:lvl4pPr>
            <a:lvl5pPr marL="2057400" indent="-228600" defTabSz="903288" eaLnBrk="0" hangingPunct="0">
              <a:defRPr>
                <a:solidFill>
                  <a:schemeClr val="tx1"/>
                </a:solidFill>
                <a:latin typeface="Arial" panose="020B0604020202020204" pitchFamily="34" charset="0"/>
                <a:cs typeface="Times New Roman" panose="02020603050405020304" pitchFamily="18" charset="0"/>
              </a:defRPr>
            </a:lvl5pPr>
            <a:lvl6pPr marL="2514600" indent="-228600" defTabSz="903288"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defTabSz="903288"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defTabSz="903288"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defTabSz="903288"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r" eaLnBrk="1" hangingPunct="1"/>
            <a:fld id="{C677B339-CE3E-4A3A-A22C-4B49FE2F08E4}" type="slidenum">
              <a:rPr lang="en-US" altLang="en-US" sz="1200">
                <a:solidFill>
                  <a:srgbClr val="000000"/>
                </a:solidFill>
                <a:latin typeface="Times New Roman" panose="02020603050405020304" pitchFamily="18" charset="0"/>
              </a:rPr>
              <a:pPr algn="r" eaLnBrk="1" hangingPunct="1"/>
              <a:t>3</a:t>
            </a:fld>
            <a:endParaRPr lang="en-US" altLang="en-US" sz="1200">
              <a:solidFill>
                <a:srgbClr val="000000"/>
              </a:solidFill>
              <a:latin typeface="Times New Roman" panose="02020603050405020304" pitchFamily="18" charset="0"/>
            </a:endParaRPr>
          </a:p>
        </p:txBody>
      </p:sp>
      <p:sp>
        <p:nvSpPr>
          <p:cNvPr id="35844" name="Rectangle 2"/>
          <p:cNvSpPr>
            <a:spLocks noGrp="1" noRot="1" noChangeAspect="1" noChangeArrowheads="1" noTextEdit="1"/>
          </p:cNvSpPr>
          <p:nvPr>
            <p:ph type="sldImg"/>
          </p:nvPr>
        </p:nvSpPr>
        <p:spPr>
          <a:xfrm>
            <a:off x="1147763" y="669925"/>
            <a:ext cx="4564062" cy="3422650"/>
          </a:xfrm>
          <a:ln/>
        </p:spPr>
      </p:sp>
      <p:sp>
        <p:nvSpPr>
          <p:cNvPr id="35845" name="Rectangle 3"/>
          <p:cNvSpPr>
            <a:spLocks noGrp="1" noChangeArrowheads="1"/>
          </p:cNvSpPr>
          <p:nvPr>
            <p:ph type="body" idx="1"/>
          </p:nvPr>
        </p:nvSpPr>
        <p:spPr>
          <a:xfrm>
            <a:off x="914400" y="4314825"/>
            <a:ext cx="5029200" cy="4092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43" tIns="45171" rIns="90343" bIns="45171"/>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760955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CA3806-756C-4C7E-B87B-21FA5ED9039D}" type="slidenum">
              <a:rPr lang="en-US" smtClean="0"/>
              <a:t>4</a:t>
            </a:fld>
            <a:endParaRPr lang="en-US"/>
          </a:p>
        </p:txBody>
      </p:sp>
    </p:spTree>
    <p:extLst>
      <p:ext uri="{BB962C8B-B14F-4D97-AF65-F5344CB8AC3E}">
        <p14:creationId xmlns:p14="http://schemas.microsoft.com/office/powerpoint/2010/main" val="3114070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endParaRPr lang="en-US">
              <a:solidFill>
                <a:srgbClr val="696464"/>
              </a:solidFill>
            </a:endParaRPr>
          </a:p>
        </p:txBody>
      </p:sp>
      <p:sp>
        <p:nvSpPr>
          <p:cNvPr id="12" name="Footer Placeholder 16"/>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9E2378BF-9D56-45CE-878C-36EB93D6BCF4}" type="slidenum">
              <a:rPr lang="en-US"/>
              <a:pPr>
                <a:defRPr/>
              </a:pPr>
              <a:t>‹#›</a:t>
            </a:fld>
            <a:endParaRPr lang="en-US"/>
          </a:p>
        </p:txBody>
      </p:sp>
    </p:spTree>
    <p:extLst>
      <p:ext uri="{BB962C8B-B14F-4D97-AF65-F5344CB8AC3E}">
        <p14:creationId xmlns:p14="http://schemas.microsoft.com/office/powerpoint/2010/main" val="3692313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srgbClr val="696464"/>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6" name="Slide Number Placeholder 22"/>
          <p:cNvSpPr>
            <a:spLocks noGrp="1"/>
          </p:cNvSpPr>
          <p:nvPr>
            <p:ph type="sldNum" sz="quarter" idx="12"/>
          </p:nvPr>
        </p:nvSpPr>
        <p:spPr/>
        <p:txBody>
          <a:bodyPr/>
          <a:lstStyle>
            <a:lvl1pPr>
              <a:defRPr/>
            </a:lvl1pPr>
          </a:lstStyle>
          <a:p>
            <a:pPr>
              <a:defRPr/>
            </a:pPr>
            <a:fld id="{F62EDE13-28A7-4CA0-BE90-D95248B3A46B}" type="slidenum">
              <a:rPr lang="en-US"/>
              <a:pPr>
                <a:defRPr/>
              </a:pPr>
              <a:t>‹#›</a:t>
            </a:fld>
            <a:endParaRPr lang="en-US"/>
          </a:p>
        </p:txBody>
      </p:sp>
    </p:spTree>
    <p:extLst>
      <p:ext uri="{BB962C8B-B14F-4D97-AF65-F5344CB8AC3E}">
        <p14:creationId xmlns:p14="http://schemas.microsoft.com/office/powerpoint/2010/main" val="275335792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srgbClr val="696464"/>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6" name="Slide Number Placeholder 22"/>
          <p:cNvSpPr>
            <a:spLocks noGrp="1"/>
          </p:cNvSpPr>
          <p:nvPr>
            <p:ph type="sldNum" sz="quarter" idx="12"/>
          </p:nvPr>
        </p:nvSpPr>
        <p:spPr/>
        <p:txBody>
          <a:bodyPr/>
          <a:lstStyle>
            <a:lvl1pPr>
              <a:defRPr/>
            </a:lvl1pPr>
          </a:lstStyle>
          <a:p>
            <a:pPr>
              <a:defRPr/>
            </a:pPr>
            <a:fld id="{4DE9C218-97E0-4822-B83C-861D65D468BF}" type="slidenum">
              <a:rPr lang="en-US"/>
              <a:pPr>
                <a:defRPr/>
              </a:pPr>
              <a:t>‹#›</a:t>
            </a:fld>
            <a:endParaRPr lang="en-US"/>
          </a:p>
        </p:txBody>
      </p:sp>
    </p:spTree>
    <p:extLst>
      <p:ext uri="{BB962C8B-B14F-4D97-AF65-F5344CB8AC3E}">
        <p14:creationId xmlns:p14="http://schemas.microsoft.com/office/powerpoint/2010/main" val="161338210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25" y="103188"/>
            <a:ext cx="4716463" cy="5492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81075"/>
            <a:ext cx="4038600" cy="5145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81075"/>
            <a:ext cx="4038600" cy="5145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solidFill>
                <a:srgbClr val="696464"/>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696464"/>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919563F4-CC97-42CB-A965-78BC02227155}" type="slidenum">
              <a:rPr lang="en-US"/>
              <a:pPr>
                <a:defRPr/>
              </a:pPr>
              <a:t>‹#›</a:t>
            </a:fld>
            <a:endParaRPr lang="en-US"/>
          </a:p>
        </p:txBody>
      </p:sp>
    </p:spTree>
    <p:extLst>
      <p:ext uri="{BB962C8B-B14F-4D97-AF65-F5344CB8AC3E}">
        <p14:creationId xmlns:p14="http://schemas.microsoft.com/office/powerpoint/2010/main" val="68995568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srgbClr val="696464"/>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6" name="Slide Number Placeholder 22"/>
          <p:cNvSpPr>
            <a:spLocks noGrp="1"/>
          </p:cNvSpPr>
          <p:nvPr>
            <p:ph type="sldNum" sz="quarter" idx="12"/>
          </p:nvPr>
        </p:nvSpPr>
        <p:spPr/>
        <p:txBody>
          <a:bodyPr/>
          <a:lstStyle>
            <a:lvl1pPr>
              <a:defRPr/>
            </a:lvl1pPr>
          </a:lstStyle>
          <a:p>
            <a:pPr>
              <a:defRPr/>
            </a:pPr>
            <a:fld id="{95CF4116-758D-4AF1-A509-1931EA7B6850}" type="slidenum">
              <a:rPr lang="en-US"/>
              <a:pPr>
                <a:defRPr/>
              </a:pPr>
              <a:t>‹#›</a:t>
            </a:fld>
            <a:endParaRPr lang="en-US"/>
          </a:p>
        </p:txBody>
      </p:sp>
    </p:spTree>
    <p:extLst>
      <p:ext uri="{BB962C8B-B14F-4D97-AF65-F5344CB8AC3E}">
        <p14:creationId xmlns:p14="http://schemas.microsoft.com/office/powerpoint/2010/main" val="201085997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endParaRPr lang="en-US">
              <a:solidFill>
                <a:srgbClr val="696464"/>
              </a:solidFill>
            </a:endParaRPr>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solidFill>
                <a:srgbClr val="696464"/>
              </a:solidFill>
            </a:endParaRPr>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4C77B095-FEFC-4AAE-A5DA-68CCEDD5F73E}" type="slidenum">
              <a:rPr lang="en-US"/>
              <a:pPr>
                <a:defRPr/>
              </a:pPr>
              <a:t>‹#›</a:t>
            </a:fld>
            <a:endParaRPr lang="en-US"/>
          </a:p>
        </p:txBody>
      </p:sp>
    </p:spTree>
    <p:extLst>
      <p:ext uri="{BB962C8B-B14F-4D97-AF65-F5344CB8AC3E}">
        <p14:creationId xmlns:p14="http://schemas.microsoft.com/office/powerpoint/2010/main" val="2234474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solidFill>
                <a:srgbClr val="696464"/>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7" name="Slide Number Placeholder 22"/>
          <p:cNvSpPr>
            <a:spLocks noGrp="1"/>
          </p:cNvSpPr>
          <p:nvPr>
            <p:ph type="sldNum" sz="quarter" idx="12"/>
          </p:nvPr>
        </p:nvSpPr>
        <p:spPr/>
        <p:txBody>
          <a:bodyPr/>
          <a:lstStyle>
            <a:lvl1pPr>
              <a:defRPr/>
            </a:lvl1pPr>
          </a:lstStyle>
          <a:p>
            <a:pPr>
              <a:defRPr/>
            </a:pPr>
            <a:fld id="{CBE6BFF6-DEA3-4964-B80E-84198453AE7B}" type="slidenum">
              <a:rPr lang="en-US"/>
              <a:pPr>
                <a:defRPr/>
              </a:pPr>
              <a:t>‹#›</a:t>
            </a:fld>
            <a:endParaRPr lang="en-US"/>
          </a:p>
        </p:txBody>
      </p:sp>
    </p:spTree>
    <p:extLst>
      <p:ext uri="{BB962C8B-B14F-4D97-AF65-F5344CB8AC3E}">
        <p14:creationId xmlns:p14="http://schemas.microsoft.com/office/powerpoint/2010/main" val="293169304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solidFill>
                <a:srgbClr val="696464"/>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9" name="Slide Number Placeholder 22"/>
          <p:cNvSpPr>
            <a:spLocks noGrp="1"/>
          </p:cNvSpPr>
          <p:nvPr>
            <p:ph type="sldNum" sz="quarter" idx="12"/>
          </p:nvPr>
        </p:nvSpPr>
        <p:spPr/>
        <p:txBody>
          <a:bodyPr/>
          <a:lstStyle>
            <a:lvl1pPr>
              <a:defRPr/>
            </a:lvl1pPr>
          </a:lstStyle>
          <a:p>
            <a:pPr>
              <a:defRPr/>
            </a:pPr>
            <a:fld id="{F4243671-AB7F-40A5-A11D-7FA82168E3F6}" type="slidenum">
              <a:rPr lang="en-US"/>
              <a:pPr>
                <a:defRPr/>
              </a:pPr>
              <a:t>‹#›</a:t>
            </a:fld>
            <a:endParaRPr lang="en-US"/>
          </a:p>
        </p:txBody>
      </p:sp>
    </p:spTree>
    <p:extLst>
      <p:ext uri="{BB962C8B-B14F-4D97-AF65-F5344CB8AC3E}">
        <p14:creationId xmlns:p14="http://schemas.microsoft.com/office/powerpoint/2010/main" val="169850147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solidFill>
                <a:srgbClr val="696464"/>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5" name="Slide Number Placeholder 22"/>
          <p:cNvSpPr>
            <a:spLocks noGrp="1"/>
          </p:cNvSpPr>
          <p:nvPr>
            <p:ph type="sldNum" sz="quarter" idx="12"/>
          </p:nvPr>
        </p:nvSpPr>
        <p:spPr/>
        <p:txBody>
          <a:bodyPr/>
          <a:lstStyle>
            <a:lvl1pPr>
              <a:defRPr/>
            </a:lvl1pPr>
          </a:lstStyle>
          <a:p>
            <a:pPr>
              <a:defRPr/>
            </a:pPr>
            <a:fld id="{60824D4E-49B3-4A57-B2EB-5453820CAE39}" type="slidenum">
              <a:rPr lang="en-US"/>
              <a:pPr>
                <a:defRPr/>
              </a:pPr>
              <a:t>‹#›</a:t>
            </a:fld>
            <a:endParaRPr lang="en-US"/>
          </a:p>
        </p:txBody>
      </p:sp>
    </p:spTree>
    <p:extLst>
      <p:ext uri="{BB962C8B-B14F-4D97-AF65-F5344CB8AC3E}">
        <p14:creationId xmlns:p14="http://schemas.microsoft.com/office/powerpoint/2010/main" val="291231516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solidFill>
                <a:srgbClr val="696464"/>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4" name="Slide Number Placeholder 22"/>
          <p:cNvSpPr>
            <a:spLocks noGrp="1"/>
          </p:cNvSpPr>
          <p:nvPr>
            <p:ph type="sldNum" sz="quarter" idx="12"/>
          </p:nvPr>
        </p:nvSpPr>
        <p:spPr/>
        <p:txBody>
          <a:bodyPr/>
          <a:lstStyle>
            <a:lvl1pPr>
              <a:defRPr/>
            </a:lvl1pPr>
          </a:lstStyle>
          <a:p>
            <a:pPr>
              <a:defRPr/>
            </a:pPr>
            <a:fld id="{3F987FBE-2584-4CF0-BC9E-12BA2442B7A4}" type="slidenum">
              <a:rPr lang="en-US"/>
              <a:pPr>
                <a:defRPr/>
              </a:pPr>
              <a:t>‹#›</a:t>
            </a:fld>
            <a:endParaRPr lang="en-US"/>
          </a:p>
        </p:txBody>
      </p:sp>
    </p:spTree>
    <p:extLst>
      <p:ext uri="{BB962C8B-B14F-4D97-AF65-F5344CB8AC3E}">
        <p14:creationId xmlns:p14="http://schemas.microsoft.com/office/powerpoint/2010/main" val="119463749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a:solidFill>
                <a:srgbClr val="696464"/>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9" name="Slide Number Placeholder 6"/>
          <p:cNvSpPr>
            <a:spLocks noGrp="1"/>
          </p:cNvSpPr>
          <p:nvPr>
            <p:ph type="sldNum" sz="quarter" idx="12"/>
          </p:nvPr>
        </p:nvSpPr>
        <p:spPr/>
        <p:txBody>
          <a:bodyPr/>
          <a:lstStyle>
            <a:lvl1pPr>
              <a:defRPr/>
            </a:lvl1pPr>
          </a:lstStyle>
          <a:p>
            <a:pPr>
              <a:defRPr/>
            </a:pPr>
            <a:fld id="{B72595D8-4EBD-4659-A2A3-CAE0DF5B0F53}" type="slidenum">
              <a:rPr lang="en-US"/>
              <a:pPr>
                <a:defRPr/>
              </a:pPr>
              <a:t>‹#›</a:t>
            </a:fld>
            <a:endParaRPr lang="en-US"/>
          </a:p>
        </p:txBody>
      </p:sp>
    </p:spTree>
    <p:extLst>
      <p:ext uri="{BB962C8B-B14F-4D97-AF65-F5344CB8AC3E}">
        <p14:creationId xmlns:p14="http://schemas.microsoft.com/office/powerpoint/2010/main" val="249006811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endParaRPr lang="en-US">
              <a:solidFill>
                <a:srgbClr val="696464"/>
              </a:solidFill>
            </a:endParaRPr>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solidFill>
                <a:srgbClr val="696464"/>
              </a:solidFill>
            </a:endParaRPr>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86BC396F-B377-4AC9-96CA-3069E6266934}" type="slidenum">
              <a:rPr lang="en-US"/>
              <a:pPr>
                <a:defRPr/>
              </a:pPr>
              <a:t>‹#›</a:t>
            </a:fld>
            <a:endParaRPr lang="en-US"/>
          </a:p>
        </p:txBody>
      </p:sp>
    </p:spTree>
    <p:extLst>
      <p:ext uri="{BB962C8B-B14F-4D97-AF65-F5344CB8AC3E}">
        <p14:creationId xmlns:p14="http://schemas.microsoft.com/office/powerpoint/2010/main" val="53360126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2"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3"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fontAlgn="base">
              <a:spcBef>
                <a:spcPct val="0"/>
              </a:spcBef>
              <a:spcAft>
                <a:spcPct val="0"/>
              </a:spcAft>
              <a:defRPr/>
            </a:pPr>
            <a:endParaRPr lang="en-US">
              <a:solidFill>
                <a:srgbClr val="696464"/>
              </a:solidFill>
              <a:latin typeface="Arial" charset="0"/>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fontAlgn="base">
              <a:spcBef>
                <a:spcPct val="0"/>
              </a:spcBef>
              <a:spcAft>
                <a:spcPct val="0"/>
              </a:spcAft>
              <a:defRPr/>
            </a:pPr>
            <a:endParaRPr lang="en-US">
              <a:solidFill>
                <a:srgbClr val="696464"/>
              </a:solidFill>
              <a:latin typeface="Arial" charset="0"/>
            </a:endParaRPr>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fontAlgn="base">
              <a:spcBef>
                <a:spcPct val="0"/>
              </a:spcBef>
              <a:spcAft>
                <a:spcPct val="0"/>
              </a:spcAft>
              <a:defRPr/>
            </a:pPr>
            <a:fld id="{B1AF657D-BE7A-41AA-A080-D208C720191E}"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9018125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wipe(left)">
                                      <p:cBhvr>
                                        <p:cTn id="11" dur="500"/>
                                        <p:tgtEl>
                                          <p:spTgt spid="13">
                                            <p:txEl>
                                              <p:pRg st="0" end="0"/>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wipe(left)">
                                      <p:cBhvr>
                                        <p:cTn id="15" dur="500"/>
                                        <p:tgtEl>
                                          <p:spTgt spid="1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wipe(left)">
                                      <p:cBhvr>
                                        <p:cTn id="18" dur="500"/>
                                        <p:tgtEl>
                                          <p:spTgt spid="1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Effect transition="in" filter="wipe(left)">
                                      <p:cBhvr>
                                        <p:cTn id="21" dur="500"/>
                                        <p:tgtEl>
                                          <p:spTgt spid="13">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3">
                                            <p:txEl>
                                              <p:pRg st="4" end="4"/>
                                            </p:txEl>
                                          </p:spTgt>
                                        </p:tgtEl>
                                        <p:attrNameLst>
                                          <p:attrName>style.visibility</p:attrName>
                                        </p:attrNameLst>
                                      </p:cBhvr>
                                      <p:to>
                                        <p:strVal val="visible"/>
                                      </p:to>
                                    </p:set>
                                    <p:animEffect transition="in" filter="wipe(left)">
                                      <p:cBhvr>
                                        <p:cTn id="24"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Lst>
  </p:timing>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85800"/>
            <a:ext cx="8991600" cy="3276600"/>
          </a:xfrm>
        </p:spPr>
        <p:txBody>
          <a:bodyPr/>
          <a:lstStyle/>
          <a:p>
            <a:pPr algn="ctr"/>
            <a:r>
              <a:rPr lang="en-US" sz="9600" dirty="0" smtClean="0">
                <a:solidFill>
                  <a:srgbClr val="FF0000"/>
                </a:solidFill>
              </a:rPr>
              <a:t>What is Culture?</a:t>
            </a:r>
            <a:endParaRPr lang="en-US" sz="9600" dirty="0">
              <a:solidFill>
                <a:srgbClr val="FF0000"/>
              </a:solidFill>
            </a:endParaRPr>
          </a:p>
        </p:txBody>
      </p:sp>
    </p:spTree>
    <p:extLst>
      <p:ext uri="{BB962C8B-B14F-4D97-AF65-F5344CB8AC3E}">
        <p14:creationId xmlns:p14="http://schemas.microsoft.com/office/powerpoint/2010/main" val="30781041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ubTitle" idx="1"/>
          </p:nvPr>
        </p:nvSpPr>
        <p:spPr/>
        <p:txBody>
          <a:bodyPr/>
          <a:lstStyle/>
          <a:p>
            <a:pPr lvl="1" eaLnBrk="1" hangingPunct="1">
              <a:lnSpc>
                <a:spcPct val="90000"/>
              </a:lnSpc>
            </a:pPr>
            <a:r>
              <a:rPr lang="en-US" b="1" dirty="0"/>
              <a:t>SS6G11 The student will describe the cultural characteristics of Europe. </a:t>
            </a:r>
            <a:r>
              <a:rPr lang="en-US" dirty="0"/>
              <a:t/>
            </a:r>
            <a:br>
              <a:rPr lang="en-US" dirty="0"/>
            </a:br>
            <a:endParaRPr lang="en-US" dirty="0"/>
          </a:p>
          <a:p>
            <a:pPr lvl="1" eaLnBrk="1" hangingPunct="1">
              <a:lnSpc>
                <a:spcPct val="90000"/>
              </a:lnSpc>
              <a:buFontTx/>
              <a:buNone/>
            </a:pPr>
            <a:r>
              <a:rPr lang="en-US" dirty="0" smtClean="0"/>
              <a:t>a. Explain the diversity of European languages as seen in a comparison of German, English, Russian, French, and Italian. </a:t>
            </a:r>
          </a:p>
          <a:p>
            <a:pPr eaLnBrk="1" hangingPunct="1">
              <a:lnSpc>
                <a:spcPct val="90000"/>
              </a:lnSpc>
            </a:pPr>
            <a:endParaRPr lang="en-US" dirty="0" smtClean="0"/>
          </a:p>
        </p:txBody>
      </p:sp>
      <p:sp>
        <p:nvSpPr>
          <p:cNvPr id="10243" name="Rectangle 2"/>
          <p:cNvSpPr>
            <a:spLocks noGrp="1" noChangeArrowheads="1"/>
          </p:cNvSpPr>
          <p:nvPr>
            <p:ph type="ctrTitle"/>
          </p:nvPr>
        </p:nvSpPr>
        <p:spPr>
          <a:xfrm>
            <a:off x="457200" y="1506538"/>
            <a:ext cx="8229600" cy="1470025"/>
          </a:xfrm>
        </p:spPr>
        <p:txBody>
          <a:bodyPr/>
          <a:lstStyle/>
          <a:p>
            <a:pPr eaLnBrk="1" hangingPunct="1"/>
            <a:r>
              <a:rPr sz="4400" b="1" dirty="0" smtClean="0"/>
              <a:t>Standard and Element</a:t>
            </a:r>
            <a:endParaRPr sz="4400" dirty="0" smtClean="0"/>
          </a:p>
        </p:txBody>
      </p:sp>
    </p:spTree>
    <p:extLst>
      <p:ext uri="{BB962C8B-B14F-4D97-AF65-F5344CB8AC3E}">
        <p14:creationId xmlns:p14="http://schemas.microsoft.com/office/powerpoint/2010/main" val="119868607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Teaching</a:t>
            </a:r>
            <a:endParaRPr lang="en-US" dirty="0"/>
          </a:p>
        </p:txBody>
      </p:sp>
    </p:spTree>
    <p:extLst>
      <p:ext uri="{BB962C8B-B14F-4D97-AF65-F5344CB8AC3E}">
        <p14:creationId xmlns:p14="http://schemas.microsoft.com/office/powerpoint/2010/main" val="305022183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European Languages</a:t>
            </a:r>
            <a:endParaRPr lang="en-US" dirty="0"/>
          </a:p>
        </p:txBody>
      </p:sp>
      <p:sp>
        <p:nvSpPr>
          <p:cNvPr id="3" name="Content Placeholder 2"/>
          <p:cNvSpPr>
            <a:spLocks noGrp="1"/>
          </p:cNvSpPr>
          <p:nvPr>
            <p:ph sz="quarter" idx="1"/>
          </p:nvPr>
        </p:nvSpPr>
        <p:spPr/>
        <p:txBody>
          <a:bodyPr/>
          <a:lstStyle/>
          <a:p>
            <a:r>
              <a:rPr lang="en-US" dirty="0" smtClean="0"/>
              <a:t>Europe is a continent with several different countries.</a:t>
            </a:r>
          </a:p>
          <a:p>
            <a:r>
              <a:rPr lang="en-US" dirty="0" smtClean="0"/>
              <a:t>With all those different countries come several different cultures.</a:t>
            </a:r>
          </a:p>
          <a:p>
            <a:r>
              <a:rPr lang="en-US" dirty="0" smtClean="0"/>
              <a:t>One aspect of culture is language</a:t>
            </a:r>
          </a:p>
          <a:p>
            <a:r>
              <a:rPr lang="en-US" dirty="0" smtClean="0"/>
              <a:t>Many countries in Europe speak different languages</a:t>
            </a:r>
          </a:p>
          <a:p>
            <a:r>
              <a:rPr lang="en-US" dirty="0" smtClean="0"/>
              <a:t>Many of these languages can be divided up into three categories because they have similar aspects</a:t>
            </a:r>
          </a:p>
          <a:p>
            <a:r>
              <a:rPr lang="en-US" dirty="0" smtClean="0"/>
              <a:t>Those three categories are:</a:t>
            </a:r>
          </a:p>
          <a:p>
            <a:pPr lvl="1"/>
            <a:r>
              <a:rPr lang="en-US" dirty="0" smtClean="0"/>
              <a:t>Germanic</a:t>
            </a:r>
          </a:p>
          <a:p>
            <a:pPr lvl="1"/>
            <a:r>
              <a:rPr lang="en-US" dirty="0" smtClean="0"/>
              <a:t>Romance</a:t>
            </a:r>
          </a:p>
          <a:p>
            <a:pPr lvl="1"/>
            <a:r>
              <a:rPr lang="en-US" dirty="0" smtClean="0"/>
              <a:t>Slavic</a:t>
            </a:r>
            <a:endParaRPr lang="en-US" dirty="0"/>
          </a:p>
        </p:txBody>
      </p:sp>
    </p:spTree>
    <p:extLst>
      <p:ext uri="{BB962C8B-B14F-4D97-AF65-F5344CB8AC3E}">
        <p14:creationId xmlns:p14="http://schemas.microsoft.com/office/powerpoint/2010/main" val="237493251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t>Germanic Languages</a:t>
            </a:r>
          </a:p>
        </p:txBody>
      </p:sp>
      <p:sp>
        <p:nvSpPr>
          <p:cNvPr id="14339" name="Rectangle 3"/>
          <p:cNvSpPr>
            <a:spLocks noGrp="1" noChangeArrowheads="1"/>
          </p:cNvSpPr>
          <p:nvPr>
            <p:ph sz="quarter" idx="1"/>
          </p:nvPr>
        </p:nvSpPr>
        <p:spPr/>
        <p:txBody>
          <a:bodyPr/>
          <a:lstStyle/>
          <a:p>
            <a:pPr eaLnBrk="1" hangingPunct="1"/>
            <a:r>
              <a:rPr lang="en-US" dirty="0" smtClean="0"/>
              <a:t>Germanic Languages have the most native Speakers</a:t>
            </a:r>
          </a:p>
          <a:p>
            <a:pPr eaLnBrk="1" hangingPunct="1"/>
            <a:r>
              <a:rPr lang="en-US" dirty="0" smtClean="0"/>
              <a:t>They are usually found in the northwest and central Europe</a:t>
            </a:r>
          </a:p>
          <a:p>
            <a:pPr eaLnBrk="1" hangingPunct="1"/>
            <a:r>
              <a:rPr lang="en-US" dirty="0" smtClean="0"/>
              <a:t>Some examples of this type of language is English and German</a:t>
            </a:r>
          </a:p>
          <a:p>
            <a:pPr lvl="1" eaLnBrk="1" hangingPunct="1"/>
            <a:r>
              <a:rPr lang="en-US" dirty="0" smtClean="0"/>
              <a:t>Most Europeans learn English as a second language</a:t>
            </a:r>
          </a:p>
        </p:txBody>
      </p:sp>
      <p:pic>
        <p:nvPicPr>
          <p:cNvPr id="14340" name="Picture 5" descr="MapGermanicEur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810000"/>
            <a:ext cx="3133725" cy="290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330958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smtClean="0"/>
              <a:t>German Language</a:t>
            </a:r>
          </a:p>
        </p:txBody>
      </p:sp>
      <p:sp>
        <p:nvSpPr>
          <p:cNvPr id="15363" name="Rectangle 3"/>
          <p:cNvSpPr>
            <a:spLocks noGrp="1" noChangeArrowheads="1"/>
          </p:cNvSpPr>
          <p:nvPr>
            <p:ph sz="quarter" idx="1"/>
          </p:nvPr>
        </p:nvSpPr>
        <p:spPr/>
        <p:txBody>
          <a:bodyPr/>
          <a:lstStyle/>
          <a:p>
            <a:pPr eaLnBrk="1" hangingPunct="1">
              <a:lnSpc>
                <a:spcPct val="90000"/>
              </a:lnSpc>
            </a:pPr>
            <a:r>
              <a:rPr lang="en-US" dirty="0" smtClean="0"/>
              <a:t>The German Language is the official Language of both Germany and Austria</a:t>
            </a:r>
          </a:p>
          <a:p>
            <a:pPr lvl="1" eaLnBrk="1" hangingPunct="1">
              <a:lnSpc>
                <a:spcPct val="90000"/>
              </a:lnSpc>
            </a:pPr>
            <a:r>
              <a:rPr lang="en-US" dirty="0" smtClean="0"/>
              <a:t>German is also spoken in Switzerland, eastern France, Luxembourg, Italy, and some parts of Eastern Europe including Romania and Russia.</a:t>
            </a:r>
          </a:p>
          <a:p>
            <a:pPr eaLnBrk="1" hangingPunct="1">
              <a:lnSpc>
                <a:spcPct val="90000"/>
              </a:lnSpc>
            </a:pPr>
            <a:endParaRPr lang="en-US" dirty="0" smtClean="0"/>
          </a:p>
          <a:p>
            <a:pPr eaLnBrk="1" hangingPunct="1">
              <a:lnSpc>
                <a:spcPct val="90000"/>
              </a:lnSpc>
            </a:pPr>
            <a:r>
              <a:rPr lang="en-US" dirty="0" smtClean="0"/>
              <a:t>There are two major dialects</a:t>
            </a:r>
          </a:p>
          <a:p>
            <a:pPr lvl="1" eaLnBrk="1" hangingPunct="1">
              <a:lnSpc>
                <a:spcPct val="90000"/>
              </a:lnSpc>
            </a:pPr>
            <a:r>
              <a:rPr lang="en-US" dirty="0" smtClean="0"/>
              <a:t>“Low German”</a:t>
            </a:r>
          </a:p>
          <a:p>
            <a:pPr lvl="2" eaLnBrk="1" hangingPunct="1">
              <a:lnSpc>
                <a:spcPct val="90000"/>
              </a:lnSpc>
            </a:pPr>
            <a:r>
              <a:rPr lang="en-US" dirty="0" smtClean="0"/>
              <a:t>Spoken in the north</a:t>
            </a:r>
          </a:p>
          <a:p>
            <a:pPr lvl="1" eaLnBrk="1" hangingPunct="1">
              <a:lnSpc>
                <a:spcPct val="90000"/>
              </a:lnSpc>
            </a:pPr>
            <a:r>
              <a:rPr lang="en-US" dirty="0" smtClean="0"/>
              <a:t>“High German”</a:t>
            </a:r>
          </a:p>
          <a:p>
            <a:pPr lvl="2" eaLnBrk="1" hangingPunct="1">
              <a:lnSpc>
                <a:spcPct val="90000"/>
              </a:lnSpc>
            </a:pPr>
            <a:r>
              <a:rPr lang="en-US" dirty="0" smtClean="0"/>
              <a:t>Spoken in the south</a:t>
            </a:r>
          </a:p>
        </p:txBody>
      </p:sp>
      <p:pic>
        <p:nvPicPr>
          <p:cNvPr id="1536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3733800"/>
            <a:ext cx="362712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009610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t>English Language</a:t>
            </a:r>
          </a:p>
        </p:txBody>
      </p:sp>
      <p:sp>
        <p:nvSpPr>
          <p:cNvPr id="16387" name="Rectangle 3"/>
          <p:cNvSpPr>
            <a:spLocks noGrp="1" noChangeArrowheads="1"/>
          </p:cNvSpPr>
          <p:nvPr>
            <p:ph sz="quarter" idx="1"/>
          </p:nvPr>
        </p:nvSpPr>
        <p:spPr>
          <a:xfrm>
            <a:off x="457200" y="1524000"/>
            <a:ext cx="8229600" cy="3633788"/>
          </a:xfrm>
        </p:spPr>
        <p:txBody>
          <a:bodyPr/>
          <a:lstStyle/>
          <a:p>
            <a:pPr lvl="1" eaLnBrk="1" hangingPunct="1">
              <a:lnSpc>
                <a:spcPct val="90000"/>
              </a:lnSpc>
            </a:pPr>
            <a:r>
              <a:rPr lang="en-US" sz="2600" dirty="0" smtClean="0"/>
              <a:t>English </a:t>
            </a:r>
            <a:r>
              <a:rPr lang="en-US" sz="2600" dirty="0"/>
              <a:t>is spoken in the United Kingdom</a:t>
            </a:r>
          </a:p>
          <a:p>
            <a:pPr lvl="2" eaLnBrk="1" hangingPunct="1">
              <a:lnSpc>
                <a:spcPct val="90000"/>
              </a:lnSpc>
            </a:pPr>
            <a:r>
              <a:rPr lang="en-US" sz="2600" dirty="0" smtClean="0"/>
              <a:t>The United Kingdom is a combination of Northern Ireland</a:t>
            </a:r>
            <a:r>
              <a:rPr lang="en-US" sz="2600" dirty="0"/>
              <a:t>, England, Scotland, </a:t>
            </a:r>
            <a:r>
              <a:rPr lang="en-US" sz="2600" dirty="0" smtClean="0"/>
              <a:t> and  Wales</a:t>
            </a:r>
            <a:endParaRPr lang="en-US" sz="2600" dirty="0"/>
          </a:p>
          <a:p>
            <a:pPr lvl="1" eaLnBrk="1" hangingPunct="1">
              <a:lnSpc>
                <a:spcPct val="90000"/>
              </a:lnSpc>
            </a:pPr>
            <a:r>
              <a:rPr lang="en-US" sz="2600" dirty="0" smtClean="0"/>
              <a:t>The English language originated </a:t>
            </a:r>
            <a:r>
              <a:rPr lang="en-US" sz="2600" dirty="0"/>
              <a:t>in Germany</a:t>
            </a:r>
          </a:p>
          <a:p>
            <a:pPr lvl="1" eaLnBrk="1" hangingPunct="1">
              <a:lnSpc>
                <a:spcPct val="90000"/>
              </a:lnSpc>
            </a:pPr>
            <a:r>
              <a:rPr lang="en-US" sz="2600" dirty="0" smtClean="0"/>
              <a:t>English is based </a:t>
            </a:r>
            <a:r>
              <a:rPr lang="en-US" sz="2600" dirty="0"/>
              <a:t>on a mixture of several different languages</a:t>
            </a:r>
          </a:p>
          <a:p>
            <a:pPr lvl="1" eaLnBrk="1" hangingPunct="1">
              <a:lnSpc>
                <a:spcPct val="90000"/>
              </a:lnSpc>
            </a:pPr>
            <a:endParaRPr lang="en-US" sz="2800" b="1" dirty="0" smtClean="0"/>
          </a:p>
          <a:p>
            <a:pPr eaLnBrk="1" hangingPunct="1">
              <a:lnSpc>
                <a:spcPct val="90000"/>
              </a:lnSpc>
            </a:pPr>
            <a:endParaRPr lang="en-US" dirty="0" smtClean="0"/>
          </a:p>
        </p:txBody>
      </p:sp>
      <p:pic>
        <p:nvPicPr>
          <p:cNvPr id="1638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3733800"/>
            <a:ext cx="3810000" cy="284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00904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smtClean="0"/>
              <a:t>Romance Languages</a:t>
            </a:r>
          </a:p>
        </p:txBody>
      </p:sp>
      <p:sp>
        <p:nvSpPr>
          <p:cNvPr id="17411" name="Rectangle 3"/>
          <p:cNvSpPr>
            <a:spLocks noGrp="1" noChangeArrowheads="1"/>
          </p:cNvSpPr>
          <p:nvPr>
            <p:ph sz="quarter" idx="1"/>
          </p:nvPr>
        </p:nvSpPr>
        <p:spPr/>
        <p:txBody>
          <a:bodyPr/>
          <a:lstStyle/>
          <a:p>
            <a:pPr eaLnBrk="1" hangingPunct="1"/>
            <a:r>
              <a:rPr lang="en-US" dirty="0" smtClean="0"/>
              <a:t>Romance languages are found in South West Europe</a:t>
            </a:r>
          </a:p>
          <a:p>
            <a:pPr eaLnBrk="1" hangingPunct="1"/>
            <a:r>
              <a:rPr lang="en-US" dirty="0" smtClean="0"/>
              <a:t>The languages comes from the ancient language of Latin</a:t>
            </a:r>
          </a:p>
          <a:p>
            <a:pPr lvl="1" eaLnBrk="1" hangingPunct="1"/>
            <a:r>
              <a:rPr lang="en-US" dirty="0" smtClean="0"/>
              <a:t>Latin is the language of the Ancient Roman empire</a:t>
            </a:r>
          </a:p>
          <a:p>
            <a:pPr eaLnBrk="1" hangingPunct="1"/>
            <a:r>
              <a:rPr lang="en-US" dirty="0"/>
              <a:t>T</a:t>
            </a:r>
            <a:r>
              <a:rPr lang="en-US" dirty="0" smtClean="0"/>
              <a:t>he same alphabet is used for Germanic and Romance languages</a:t>
            </a:r>
          </a:p>
          <a:p>
            <a:pPr eaLnBrk="1" hangingPunct="1"/>
            <a:r>
              <a:rPr lang="en-US" dirty="0" smtClean="0"/>
              <a:t>Examples of this type of language are Italian, French, Spanish.</a:t>
            </a:r>
          </a:p>
        </p:txBody>
      </p:sp>
      <p:pic>
        <p:nvPicPr>
          <p:cNvPr id="17412" name="Picture 5" descr="r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648200"/>
            <a:ext cx="4067175"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724471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smtClean="0"/>
              <a:t>French Language</a:t>
            </a:r>
          </a:p>
        </p:txBody>
      </p:sp>
      <p:sp>
        <p:nvSpPr>
          <p:cNvPr id="18435" name="Rectangle 3"/>
          <p:cNvSpPr>
            <a:spLocks noGrp="1" noChangeArrowheads="1"/>
          </p:cNvSpPr>
          <p:nvPr>
            <p:ph sz="quarter" idx="1"/>
          </p:nvPr>
        </p:nvSpPr>
        <p:spPr/>
        <p:txBody>
          <a:bodyPr/>
          <a:lstStyle/>
          <a:p>
            <a:pPr eaLnBrk="1" hangingPunct="1"/>
            <a:r>
              <a:rPr lang="en-US" dirty="0" smtClean="0"/>
              <a:t>French is spoken in France</a:t>
            </a:r>
          </a:p>
          <a:p>
            <a:pPr eaLnBrk="1" hangingPunct="1"/>
            <a:r>
              <a:rPr lang="en-US" dirty="0" smtClean="0"/>
              <a:t>Traces their roots back to Latin</a:t>
            </a:r>
          </a:p>
          <a:p>
            <a:pPr lvl="1" eaLnBrk="1" hangingPunct="1"/>
            <a:r>
              <a:rPr lang="en-US" dirty="0" smtClean="0"/>
              <a:t>“</a:t>
            </a:r>
            <a:r>
              <a:rPr lang="en-US" dirty="0" err="1" smtClean="0"/>
              <a:t>Romanica</a:t>
            </a:r>
            <a:r>
              <a:rPr lang="en-US" dirty="0" smtClean="0"/>
              <a:t> </a:t>
            </a:r>
            <a:r>
              <a:rPr lang="en-US" dirty="0" err="1" smtClean="0"/>
              <a:t>Ioqui</a:t>
            </a:r>
            <a:r>
              <a:rPr lang="en-US" dirty="0" smtClean="0"/>
              <a:t>” is Latin. It means “to speak in Roman Fashion”</a:t>
            </a:r>
          </a:p>
          <a:p>
            <a:pPr eaLnBrk="1" hangingPunct="1"/>
            <a:r>
              <a:rPr lang="en-US" dirty="0" smtClean="0"/>
              <a:t>Known as a “Romance Language”</a:t>
            </a:r>
          </a:p>
        </p:txBody>
      </p:sp>
      <p:pic>
        <p:nvPicPr>
          <p:cNvPr id="18436" name="Picture 5" descr="French-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657600"/>
            <a:ext cx="381000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860425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Italian Language</a:t>
            </a:r>
          </a:p>
        </p:txBody>
      </p:sp>
      <p:sp>
        <p:nvSpPr>
          <p:cNvPr id="19459" name="Rectangle 3"/>
          <p:cNvSpPr>
            <a:spLocks noGrp="1" noChangeArrowheads="1"/>
          </p:cNvSpPr>
          <p:nvPr>
            <p:ph sz="quarter" idx="1"/>
          </p:nvPr>
        </p:nvSpPr>
        <p:spPr>
          <a:xfrm>
            <a:off x="381000" y="1295400"/>
            <a:ext cx="8305800" cy="3362325"/>
          </a:xfrm>
        </p:spPr>
        <p:txBody>
          <a:bodyPr/>
          <a:lstStyle/>
          <a:p>
            <a:pPr eaLnBrk="1" hangingPunct="1"/>
            <a:r>
              <a:rPr lang="en-US" dirty="0" smtClean="0"/>
              <a:t>Italian is spoken in Italy</a:t>
            </a:r>
          </a:p>
          <a:p>
            <a:pPr eaLnBrk="1" hangingPunct="1"/>
            <a:r>
              <a:rPr lang="en-US" dirty="0" smtClean="0"/>
              <a:t>Traces their roots back to Latin</a:t>
            </a:r>
          </a:p>
          <a:p>
            <a:pPr lvl="1" eaLnBrk="1" hangingPunct="1"/>
            <a:r>
              <a:rPr lang="en-US" dirty="0" smtClean="0"/>
              <a:t>“</a:t>
            </a:r>
            <a:r>
              <a:rPr lang="en-US" dirty="0" err="1" smtClean="0"/>
              <a:t>Romanica</a:t>
            </a:r>
            <a:r>
              <a:rPr lang="en-US" dirty="0" smtClean="0"/>
              <a:t> </a:t>
            </a:r>
            <a:r>
              <a:rPr lang="en-US" dirty="0" err="1" smtClean="0"/>
              <a:t>Ioqui</a:t>
            </a:r>
            <a:r>
              <a:rPr lang="en-US" dirty="0" smtClean="0"/>
              <a:t>” is Latin. It means “to speak in Roman Fashion”</a:t>
            </a:r>
          </a:p>
          <a:p>
            <a:pPr eaLnBrk="1" hangingPunct="1"/>
            <a:r>
              <a:rPr lang="en-US" dirty="0" smtClean="0"/>
              <a:t>Known as a “Romance Language”</a:t>
            </a:r>
          </a:p>
          <a:p>
            <a:pPr eaLnBrk="1" hangingPunct="1"/>
            <a:endParaRPr lang="en-US" dirty="0" smtClean="0"/>
          </a:p>
        </p:txBody>
      </p:sp>
      <p:pic>
        <p:nvPicPr>
          <p:cNvPr id="19460" name="Picture 5" descr="250px-ItalophoneEurope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124200"/>
            <a:ext cx="33940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495662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smtClean="0"/>
              <a:t>Slavic Language</a:t>
            </a:r>
          </a:p>
        </p:txBody>
      </p:sp>
      <p:sp>
        <p:nvSpPr>
          <p:cNvPr id="20483" name="Rectangle 3"/>
          <p:cNvSpPr>
            <a:spLocks noGrp="1" noChangeArrowheads="1"/>
          </p:cNvSpPr>
          <p:nvPr>
            <p:ph sz="quarter" idx="1"/>
          </p:nvPr>
        </p:nvSpPr>
        <p:spPr/>
        <p:txBody>
          <a:bodyPr/>
          <a:lstStyle/>
          <a:p>
            <a:pPr eaLnBrk="1" hangingPunct="1"/>
            <a:r>
              <a:rPr lang="en-US" dirty="0" smtClean="0"/>
              <a:t>Slavic Languages are found in central and eastern Europe</a:t>
            </a:r>
          </a:p>
          <a:p>
            <a:pPr eaLnBrk="1" hangingPunct="1"/>
            <a:r>
              <a:rPr lang="en-US" dirty="0" smtClean="0"/>
              <a:t>These language are written in a Cyrillic alphabet</a:t>
            </a:r>
          </a:p>
          <a:p>
            <a:pPr eaLnBrk="1" hangingPunct="1"/>
            <a:r>
              <a:rPr lang="en-US" dirty="0" smtClean="0"/>
              <a:t>One </a:t>
            </a:r>
            <a:r>
              <a:rPr lang="en-US" dirty="0"/>
              <a:t>e</a:t>
            </a:r>
            <a:r>
              <a:rPr lang="en-US" dirty="0" smtClean="0"/>
              <a:t>xample is Russian</a:t>
            </a:r>
          </a:p>
        </p:txBody>
      </p:sp>
      <p:pic>
        <p:nvPicPr>
          <p:cNvPr id="20484" name="Picture 7"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124200"/>
            <a:ext cx="4162425" cy="338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749418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val 5"/>
          <p:cNvSpPr>
            <a:spLocks noChangeArrowheads="1"/>
          </p:cNvSpPr>
          <p:nvPr/>
        </p:nvSpPr>
        <p:spPr bwMode="auto">
          <a:xfrm>
            <a:off x="152400" y="0"/>
            <a:ext cx="8839200" cy="6781800"/>
          </a:xfrm>
          <a:prstGeom prst="ellipse">
            <a:avLst/>
          </a:prstGeom>
          <a:solidFill>
            <a:srgbClr val="00FFFF"/>
          </a:solidFill>
          <a:ln w="203200">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Times New Roman" panose="02020603050405020304" pitchFamily="18" charset="0"/>
              </a:defRPr>
            </a:lvl1pPr>
            <a:lvl2pPr marL="742950" indent="-285750" eaLnBrk="0" hangingPunct="0">
              <a:defRPr>
                <a:solidFill>
                  <a:schemeClr val="tx1"/>
                </a:solidFill>
                <a:latin typeface="Arial" panose="020B0604020202020204" pitchFamily="34" charset="0"/>
                <a:cs typeface="Times New Roman" panose="02020603050405020304" pitchFamily="18" charset="0"/>
              </a:defRPr>
            </a:lvl2pPr>
            <a:lvl3pPr marL="1143000" indent="-228600" eaLnBrk="0" hangingPunct="0">
              <a:defRPr>
                <a:solidFill>
                  <a:schemeClr val="tx1"/>
                </a:solidFill>
                <a:latin typeface="Arial" panose="020B0604020202020204" pitchFamily="34" charset="0"/>
                <a:cs typeface="Times New Roman" panose="02020603050405020304" pitchFamily="18" charset="0"/>
              </a:defRPr>
            </a:lvl3pPr>
            <a:lvl4pPr marL="1600200" indent="-228600" eaLnBrk="0" hangingPunct="0">
              <a:defRPr>
                <a:solidFill>
                  <a:schemeClr val="tx1"/>
                </a:solidFill>
                <a:latin typeface="Arial" panose="020B0604020202020204" pitchFamily="34" charset="0"/>
                <a:cs typeface="Times New Roman" panose="02020603050405020304" pitchFamily="18" charset="0"/>
              </a:defRPr>
            </a:lvl4pPr>
            <a:lvl5pPr marL="2057400" indent="-228600" eaLnBrk="0" hangingPunct="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eaLnBrk="1" hangingPunct="1"/>
            <a:endParaRPr lang="en-US" altLang="en-US" sz="2400">
              <a:solidFill>
                <a:srgbClr val="000000"/>
              </a:solidFill>
              <a:latin typeface="Times New Roman" panose="02020603050405020304" pitchFamily="18" charset="0"/>
            </a:endParaRPr>
          </a:p>
        </p:txBody>
      </p:sp>
      <p:sp>
        <p:nvSpPr>
          <p:cNvPr id="17411" name="Text Box 6"/>
          <p:cNvSpPr txBox="1">
            <a:spLocks noChangeArrowheads="1"/>
          </p:cNvSpPr>
          <p:nvPr/>
        </p:nvSpPr>
        <p:spPr bwMode="auto">
          <a:xfrm>
            <a:off x="1476375" y="381000"/>
            <a:ext cx="61341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Times New Roman" panose="02020603050405020304" pitchFamily="18" charset="0"/>
              </a:defRPr>
            </a:lvl1pPr>
            <a:lvl2pPr marL="742950" indent="-285750" eaLnBrk="0" hangingPunct="0">
              <a:defRPr>
                <a:solidFill>
                  <a:schemeClr val="tx1"/>
                </a:solidFill>
                <a:latin typeface="Arial" panose="020B0604020202020204" pitchFamily="34" charset="0"/>
                <a:cs typeface="Times New Roman" panose="02020603050405020304" pitchFamily="18" charset="0"/>
              </a:defRPr>
            </a:lvl2pPr>
            <a:lvl3pPr marL="1143000" indent="-228600" eaLnBrk="0" hangingPunct="0">
              <a:defRPr>
                <a:solidFill>
                  <a:schemeClr val="tx1"/>
                </a:solidFill>
                <a:latin typeface="Arial" panose="020B0604020202020204" pitchFamily="34" charset="0"/>
                <a:cs typeface="Times New Roman" panose="02020603050405020304" pitchFamily="18" charset="0"/>
              </a:defRPr>
            </a:lvl3pPr>
            <a:lvl4pPr marL="1600200" indent="-228600" eaLnBrk="0" hangingPunct="0">
              <a:defRPr>
                <a:solidFill>
                  <a:schemeClr val="tx1"/>
                </a:solidFill>
                <a:latin typeface="Arial" panose="020B0604020202020204" pitchFamily="34" charset="0"/>
                <a:cs typeface="Times New Roman" panose="02020603050405020304" pitchFamily="18" charset="0"/>
              </a:defRPr>
            </a:lvl4pPr>
            <a:lvl5pPr marL="2057400" indent="-228600" eaLnBrk="0" hangingPunct="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ctr" eaLnBrk="1" hangingPunct="1">
              <a:spcBef>
                <a:spcPct val="50000"/>
              </a:spcBef>
            </a:pPr>
            <a:r>
              <a:rPr lang="en-US" altLang="en-US" sz="7200" b="1">
                <a:solidFill>
                  <a:srgbClr val="000000"/>
                </a:solidFill>
                <a:latin typeface="Times New Roman" panose="02020603050405020304" pitchFamily="18" charset="0"/>
              </a:rPr>
              <a:t>Culture</a:t>
            </a:r>
          </a:p>
        </p:txBody>
      </p:sp>
      <p:sp>
        <p:nvSpPr>
          <p:cNvPr id="17412" name="Text Box 17"/>
          <p:cNvSpPr txBox="1">
            <a:spLocks noChangeArrowheads="1"/>
          </p:cNvSpPr>
          <p:nvPr/>
        </p:nvSpPr>
        <p:spPr bwMode="auto">
          <a:xfrm>
            <a:off x="381000" y="2657475"/>
            <a:ext cx="8382000" cy="1754326"/>
          </a:xfrm>
          <a:prstGeom prst="rect">
            <a:avLst/>
          </a:prstGeom>
          <a:noFill/>
          <a:ln w="98425" cap="rnd">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Times New Roman" panose="02020603050405020304" pitchFamily="18" charset="0"/>
              </a:defRPr>
            </a:lvl1pPr>
            <a:lvl2pPr marL="742950" indent="-285750" eaLnBrk="0" hangingPunct="0">
              <a:defRPr>
                <a:solidFill>
                  <a:schemeClr val="tx1"/>
                </a:solidFill>
                <a:latin typeface="Arial" panose="020B0604020202020204" pitchFamily="34" charset="0"/>
                <a:cs typeface="Times New Roman" panose="02020603050405020304" pitchFamily="18" charset="0"/>
              </a:defRPr>
            </a:lvl2pPr>
            <a:lvl3pPr marL="1143000" indent="-228600" eaLnBrk="0" hangingPunct="0">
              <a:defRPr>
                <a:solidFill>
                  <a:schemeClr val="tx1"/>
                </a:solidFill>
                <a:latin typeface="Arial" panose="020B0604020202020204" pitchFamily="34" charset="0"/>
                <a:cs typeface="Times New Roman" panose="02020603050405020304" pitchFamily="18" charset="0"/>
              </a:defRPr>
            </a:lvl3pPr>
            <a:lvl4pPr marL="1600200" indent="-228600" eaLnBrk="0" hangingPunct="0">
              <a:defRPr>
                <a:solidFill>
                  <a:schemeClr val="tx1"/>
                </a:solidFill>
                <a:latin typeface="Arial" panose="020B0604020202020204" pitchFamily="34" charset="0"/>
                <a:cs typeface="Times New Roman" panose="02020603050405020304" pitchFamily="18" charset="0"/>
              </a:defRPr>
            </a:lvl4pPr>
            <a:lvl5pPr marL="2057400" indent="-228600" eaLnBrk="0" hangingPunct="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ctr" eaLnBrk="1" hangingPunct="1">
              <a:spcBef>
                <a:spcPct val="50000"/>
              </a:spcBef>
            </a:pPr>
            <a:r>
              <a:rPr lang="en-US" altLang="en-US" sz="3600" b="1" dirty="0">
                <a:solidFill>
                  <a:srgbClr val="000000"/>
                </a:solidFill>
                <a:latin typeface="Times New Roman" panose="02020603050405020304" pitchFamily="18" charset="0"/>
              </a:rPr>
              <a:t>The culture of a society is the product of the religion, beliefs, customs, traditions</a:t>
            </a:r>
            <a:r>
              <a:rPr lang="en-US" altLang="en-US" sz="3600" b="1" dirty="0" smtClean="0">
                <a:solidFill>
                  <a:srgbClr val="000000"/>
                </a:solidFill>
                <a:latin typeface="Times New Roman" panose="02020603050405020304" pitchFamily="18" charset="0"/>
              </a:rPr>
              <a:t>,  </a:t>
            </a:r>
            <a:r>
              <a:rPr lang="en-US" altLang="en-US" sz="3600" b="1" dirty="0">
                <a:solidFill>
                  <a:srgbClr val="000000"/>
                </a:solidFill>
                <a:latin typeface="Times New Roman" panose="02020603050405020304" pitchFamily="18" charset="0"/>
              </a:rPr>
              <a:t>and government of that society.</a:t>
            </a:r>
          </a:p>
        </p:txBody>
      </p:sp>
    </p:spTree>
    <p:extLst>
      <p:ext uri="{BB962C8B-B14F-4D97-AF65-F5344CB8AC3E}">
        <p14:creationId xmlns:p14="http://schemas.microsoft.com/office/powerpoint/2010/main" val="66176680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smtClean="0"/>
              <a:t>Russian Language</a:t>
            </a:r>
          </a:p>
        </p:txBody>
      </p:sp>
      <p:sp>
        <p:nvSpPr>
          <p:cNvPr id="21507" name="Rectangle 3"/>
          <p:cNvSpPr>
            <a:spLocks noGrp="1" noChangeArrowheads="1"/>
          </p:cNvSpPr>
          <p:nvPr>
            <p:ph sz="quarter" idx="1"/>
          </p:nvPr>
        </p:nvSpPr>
        <p:spPr/>
        <p:txBody>
          <a:bodyPr/>
          <a:lstStyle/>
          <a:p>
            <a:pPr eaLnBrk="1" hangingPunct="1"/>
            <a:r>
              <a:rPr lang="en-US" sz="2800" b="1" dirty="0" smtClean="0"/>
              <a:t>Russian</a:t>
            </a:r>
          </a:p>
          <a:p>
            <a:pPr lvl="1" eaLnBrk="1" hangingPunct="1"/>
            <a:r>
              <a:rPr lang="en-US" sz="2800" dirty="0" smtClean="0"/>
              <a:t>Russian is spoken in Russia</a:t>
            </a:r>
          </a:p>
          <a:p>
            <a:pPr lvl="1" eaLnBrk="1" hangingPunct="1"/>
            <a:r>
              <a:rPr lang="en-US" sz="2800" dirty="0" smtClean="0"/>
              <a:t>Originates from many Slavic Languages</a:t>
            </a:r>
          </a:p>
          <a:p>
            <a:pPr lvl="1" eaLnBrk="1" hangingPunct="1"/>
            <a:r>
              <a:rPr lang="en-US" dirty="0" smtClean="0"/>
              <a:t>Many different dialects spoken</a:t>
            </a:r>
          </a:p>
        </p:txBody>
      </p:sp>
      <p:pic>
        <p:nvPicPr>
          <p:cNvPr id="2150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8713" y="3581400"/>
            <a:ext cx="3733800"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018000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2400" dirty="0" smtClean="0"/>
              <a:t>This map shows where the different categories of languages are spoken. In Blue is Romance, Green is Germanic, and Red is Slavic.</a:t>
            </a:r>
          </a:p>
        </p:txBody>
      </p:sp>
      <p:sp>
        <p:nvSpPr>
          <p:cNvPr id="22531" name="Rectangle 3"/>
          <p:cNvSpPr>
            <a:spLocks noGrp="1" noChangeArrowheads="1"/>
          </p:cNvSpPr>
          <p:nvPr>
            <p:ph sz="quarter" idx="1"/>
          </p:nvPr>
        </p:nvSpPr>
        <p:spPr/>
        <p:txBody>
          <a:bodyPr/>
          <a:lstStyle/>
          <a:p>
            <a:pPr eaLnBrk="1" hangingPunct="1"/>
            <a:endParaRPr lang="en-US" smtClean="0"/>
          </a:p>
        </p:txBody>
      </p:sp>
      <p:pic>
        <p:nvPicPr>
          <p:cNvPr id="22532" name="Picture 5" descr="european%20-langu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371599"/>
            <a:ext cx="6781800" cy="542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75259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381000" y="274638"/>
            <a:ext cx="8534400" cy="1143000"/>
          </a:xfrm>
        </p:spPr>
        <p:txBody>
          <a:bodyPr/>
          <a:lstStyle/>
          <a:p>
            <a:r>
              <a:rPr lang="en-US" altLang="en-US" sz="4800" b="1" smtClean="0">
                <a:solidFill>
                  <a:srgbClr val="FF0000"/>
                </a:solidFill>
              </a:rPr>
              <a:t>Major Languages of the World</a:t>
            </a:r>
          </a:p>
        </p:txBody>
      </p:sp>
      <p:sp>
        <p:nvSpPr>
          <p:cNvPr id="1028" name="Content Placeholder 2"/>
          <p:cNvSpPr>
            <a:spLocks noGrp="1"/>
          </p:cNvSpPr>
          <p:nvPr>
            <p:ph sz="quarter" idx="1"/>
          </p:nvPr>
        </p:nvSpPr>
        <p:spPr/>
        <p:txBody>
          <a:bodyPr/>
          <a:lstStyle/>
          <a:p>
            <a:pPr>
              <a:buFont typeface="Wingdings 2" panose="05020102010507070707" pitchFamily="18" charset="2"/>
              <a:buNone/>
            </a:pPr>
            <a:r>
              <a:rPr lang="en-US" altLang="en-US" smtClean="0"/>
              <a:t>L</a:t>
            </a:r>
          </a:p>
        </p:txBody>
      </p:sp>
      <p:graphicFrame>
        <p:nvGraphicFramePr>
          <p:cNvPr id="1026" name="Object 2"/>
          <p:cNvGraphicFramePr>
            <a:graphicFrameLocks noChangeAspect="1"/>
          </p:cNvGraphicFramePr>
          <p:nvPr/>
        </p:nvGraphicFramePr>
        <p:xfrm>
          <a:off x="838200" y="1371600"/>
          <a:ext cx="7059613" cy="5105400"/>
        </p:xfrm>
        <a:graphic>
          <a:graphicData uri="http://schemas.openxmlformats.org/presentationml/2006/ole">
            <mc:AlternateContent xmlns:mc="http://schemas.openxmlformats.org/markup-compatibility/2006">
              <mc:Choice xmlns:v="urn:schemas-microsoft-com:vml" Requires="v">
                <p:oleObj spid="_x0000_s1034" name="Worksheet" r:id="rId3" imgW="5267249" imgH="2762402" progId="Excel.Sheet.12">
                  <p:embed/>
                </p:oleObj>
              </mc:Choice>
              <mc:Fallback>
                <p:oleObj name="Worksheet" r:id="rId3" imgW="5267249" imgH="2762402" progId="Excel.Shee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371600"/>
                        <a:ext cx="7059613" cy="510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6845982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itle 2"/>
          <p:cNvSpPr>
            <a:spLocks noGrp="1"/>
          </p:cNvSpPr>
          <p:nvPr>
            <p:ph type="ctrTitle"/>
          </p:nvPr>
        </p:nvSpPr>
        <p:spPr/>
        <p:txBody>
          <a:bodyPr/>
          <a:lstStyle/>
          <a:p>
            <a:r>
              <a:rPr lang="en-US" dirty="0" smtClean="0"/>
              <a:t>Languages of Europe </a:t>
            </a:r>
            <a:br>
              <a:rPr lang="en-US" dirty="0" smtClean="0"/>
            </a:br>
            <a:r>
              <a:rPr lang="en-US" dirty="0" smtClean="0"/>
              <a:t>Power Point Guide Review</a:t>
            </a:r>
            <a:endParaRPr lang="en-US" dirty="0"/>
          </a:p>
        </p:txBody>
      </p:sp>
    </p:spTree>
    <p:extLst>
      <p:ext uri="{BB962C8B-B14F-4D97-AF65-F5344CB8AC3E}">
        <p14:creationId xmlns:p14="http://schemas.microsoft.com/office/powerpoint/2010/main" val="130383011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685800"/>
          </a:xfrm>
        </p:spPr>
        <p:txBody>
          <a:bodyPr/>
          <a:lstStyle/>
          <a:p>
            <a:pPr algn="ctr"/>
            <a:r>
              <a:rPr lang="en-US" b="1" dirty="0" smtClean="0">
                <a:solidFill>
                  <a:srgbClr val="FF0000"/>
                </a:solidFill>
              </a:rPr>
              <a:t>Power Point Guide Review</a:t>
            </a:r>
            <a:endParaRPr lang="en-US" b="1" dirty="0">
              <a:solidFill>
                <a:srgbClr val="FF0000"/>
              </a:solidFill>
            </a:endParaRPr>
          </a:p>
        </p:txBody>
      </p:sp>
      <p:sp>
        <p:nvSpPr>
          <p:cNvPr id="3" name="Content Placeholder 2"/>
          <p:cNvSpPr>
            <a:spLocks noGrp="1"/>
          </p:cNvSpPr>
          <p:nvPr>
            <p:ph sz="quarter" idx="1"/>
          </p:nvPr>
        </p:nvSpPr>
        <p:spPr>
          <a:xfrm>
            <a:off x="0" y="609600"/>
            <a:ext cx="9144000" cy="6248400"/>
          </a:xfrm>
        </p:spPr>
        <p:txBody>
          <a:bodyPr/>
          <a:lstStyle/>
          <a:p>
            <a:r>
              <a:rPr lang="en-US" sz="2800" b="1" dirty="0"/>
              <a:t>Teaching</a:t>
            </a:r>
            <a:endParaRPr lang="en-US" sz="3600" dirty="0"/>
          </a:p>
          <a:p>
            <a:pPr lvl="0"/>
            <a:r>
              <a:rPr lang="en-US" sz="2800" dirty="0"/>
              <a:t>Europe is a continent with several different </a:t>
            </a:r>
            <a:r>
              <a:rPr lang="en-US" sz="2800" dirty="0" smtClean="0">
                <a:solidFill>
                  <a:srgbClr val="FF0000"/>
                </a:solidFill>
              </a:rPr>
              <a:t>Countries.</a:t>
            </a:r>
            <a:endParaRPr lang="en-US" sz="3600" dirty="0"/>
          </a:p>
          <a:p>
            <a:pPr lvl="0"/>
            <a:r>
              <a:rPr lang="en-US" sz="2800" dirty="0"/>
              <a:t>With all those different countries come several different </a:t>
            </a:r>
            <a:r>
              <a:rPr lang="en-US" sz="2800" dirty="0" smtClean="0">
                <a:solidFill>
                  <a:srgbClr val="FF0000"/>
                </a:solidFill>
              </a:rPr>
              <a:t>Cultures.</a:t>
            </a:r>
            <a:endParaRPr lang="en-US" sz="3600" dirty="0"/>
          </a:p>
          <a:p>
            <a:pPr lvl="0"/>
            <a:r>
              <a:rPr lang="en-US" sz="2800" dirty="0"/>
              <a:t>One aspect of culture </a:t>
            </a:r>
            <a:r>
              <a:rPr lang="en-US" sz="2800" dirty="0" smtClean="0"/>
              <a:t>is </a:t>
            </a:r>
            <a:r>
              <a:rPr lang="en-US" sz="2800" dirty="0" smtClean="0">
                <a:solidFill>
                  <a:srgbClr val="FF0000"/>
                </a:solidFill>
              </a:rPr>
              <a:t>Languages.</a:t>
            </a:r>
            <a:endParaRPr lang="en-US" sz="3600" dirty="0"/>
          </a:p>
          <a:p>
            <a:pPr lvl="0"/>
            <a:r>
              <a:rPr lang="en-US" sz="2800" dirty="0"/>
              <a:t>Many countries in Europe speak different </a:t>
            </a:r>
            <a:r>
              <a:rPr lang="en-US" sz="2800" dirty="0" smtClean="0">
                <a:solidFill>
                  <a:srgbClr val="FF0000"/>
                </a:solidFill>
              </a:rPr>
              <a:t>Languages.</a:t>
            </a:r>
            <a:endParaRPr lang="en-US" sz="3600" dirty="0"/>
          </a:p>
          <a:p>
            <a:pPr lvl="0"/>
            <a:r>
              <a:rPr lang="en-US" sz="2800" dirty="0"/>
              <a:t>Many of these languages can be divided up into three categories because they have </a:t>
            </a:r>
            <a:r>
              <a:rPr lang="en-US" sz="2800" dirty="0" smtClean="0"/>
              <a:t>similar </a:t>
            </a:r>
            <a:r>
              <a:rPr lang="en-US" sz="2800" dirty="0" smtClean="0">
                <a:solidFill>
                  <a:srgbClr val="FF0000"/>
                </a:solidFill>
              </a:rPr>
              <a:t>Aspects.</a:t>
            </a:r>
            <a:endParaRPr lang="en-US" sz="3600" dirty="0"/>
          </a:p>
          <a:p>
            <a:pPr lvl="0"/>
            <a:r>
              <a:rPr lang="en-US" sz="2800" dirty="0"/>
              <a:t>Those three categories are</a:t>
            </a:r>
            <a:r>
              <a:rPr lang="en-US" sz="2800" dirty="0" smtClean="0"/>
              <a:t>: </a:t>
            </a:r>
            <a:r>
              <a:rPr lang="en-US" sz="2800" dirty="0" smtClean="0">
                <a:solidFill>
                  <a:srgbClr val="FF0000"/>
                </a:solidFill>
              </a:rPr>
              <a:t>Germanic; Romance; Slavic</a:t>
            </a:r>
          </a:p>
          <a:p>
            <a:r>
              <a:rPr lang="en-US" sz="2800" b="1" dirty="0" smtClean="0"/>
              <a:t>Germanic Languages</a:t>
            </a:r>
            <a:endParaRPr lang="en-US" sz="3600" dirty="0" smtClean="0"/>
          </a:p>
          <a:p>
            <a:pPr lvl="0"/>
            <a:r>
              <a:rPr lang="en-US" sz="2800" dirty="0" smtClean="0"/>
              <a:t>Germanic Languages have the most </a:t>
            </a:r>
            <a:r>
              <a:rPr lang="en-US" sz="2800" dirty="0" smtClean="0">
                <a:solidFill>
                  <a:srgbClr val="FF0000"/>
                </a:solidFill>
              </a:rPr>
              <a:t>Native </a:t>
            </a:r>
            <a:r>
              <a:rPr lang="en-US" sz="2800" dirty="0" smtClean="0"/>
              <a:t>Speakers.</a:t>
            </a:r>
            <a:endParaRPr lang="en-US" sz="3600" dirty="0" smtClean="0"/>
          </a:p>
          <a:p>
            <a:pPr lvl="0"/>
            <a:r>
              <a:rPr lang="en-US" sz="2800" dirty="0" smtClean="0"/>
              <a:t>They are usually found in the northwest and </a:t>
            </a:r>
            <a:r>
              <a:rPr lang="en-US" sz="2800" dirty="0" smtClean="0">
                <a:solidFill>
                  <a:srgbClr val="FF0000"/>
                </a:solidFill>
              </a:rPr>
              <a:t>Central </a:t>
            </a:r>
            <a:r>
              <a:rPr lang="en-US" sz="2800" dirty="0" smtClean="0"/>
              <a:t>Europe.</a:t>
            </a:r>
            <a:endParaRPr lang="en-US" sz="3600" dirty="0" smtClean="0"/>
          </a:p>
          <a:p>
            <a:pPr lvl="0"/>
            <a:r>
              <a:rPr lang="en-US" sz="2800" dirty="0" smtClean="0"/>
              <a:t>Some examples of this type of language is </a:t>
            </a:r>
            <a:r>
              <a:rPr lang="en-US" sz="2800" dirty="0" smtClean="0">
                <a:solidFill>
                  <a:srgbClr val="FF0000"/>
                </a:solidFill>
              </a:rPr>
              <a:t>English and German. </a:t>
            </a:r>
            <a:endParaRPr lang="en-US" sz="3600" dirty="0"/>
          </a:p>
        </p:txBody>
      </p:sp>
    </p:spTree>
    <p:extLst>
      <p:ext uri="{BB962C8B-B14F-4D97-AF65-F5344CB8AC3E}">
        <p14:creationId xmlns:p14="http://schemas.microsoft.com/office/powerpoint/2010/main" val="629296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14400"/>
          </a:xfrm>
        </p:spPr>
        <p:txBody>
          <a:bodyPr/>
          <a:lstStyle/>
          <a:p>
            <a:r>
              <a:rPr lang="en-US" b="1" dirty="0" smtClean="0">
                <a:solidFill>
                  <a:srgbClr val="FF0000"/>
                </a:solidFill>
              </a:rPr>
              <a:t>Power Point Guide Review-Continue</a:t>
            </a:r>
            <a:endParaRPr lang="en-US" b="1" dirty="0">
              <a:solidFill>
                <a:srgbClr val="FF0000"/>
              </a:solidFill>
            </a:endParaRPr>
          </a:p>
        </p:txBody>
      </p:sp>
      <p:sp>
        <p:nvSpPr>
          <p:cNvPr id="3" name="Content Placeholder 2"/>
          <p:cNvSpPr>
            <a:spLocks noGrp="1"/>
          </p:cNvSpPr>
          <p:nvPr>
            <p:ph sz="quarter" idx="1"/>
          </p:nvPr>
        </p:nvSpPr>
        <p:spPr>
          <a:xfrm>
            <a:off x="0" y="914400"/>
            <a:ext cx="9144000" cy="5943600"/>
          </a:xfrm>
        </p:spPr>
        <p:txBody>
          <a:bodyPr/>
          <a:lstStyle/>
          <a:p>
            <a:pPr lvl="1"/>
            <a:r>
              <a:rPr lang="en-US" sz="2800" dirty="0" smtClean="0"/>
              <a:t>Most </a:t>
            </a:r>
            <a:r>
              <a:rPr lang="en-US" sz="2800" dirty="0"/>
              <a:t>Europeans learn English as a </a:t>
            </a:r>
            <a:r>
              <a:rPr lang="en-US" sz="2800" dirty="0" smtClean="0">
                <a:solidFill>
                  <a:srgbClr val="FF0000"/>
                </a:solidFill>
              </a:rPr>
              <a:t>Second </a:t>
            </a:r>
            <a:r>
              <a:rPr lang="en-US" sz="2800" dirty="0" smtClean="0"/>
              <a:t>language.</a:t>
            </a:r>
            <a:endParaRPr lang="en-US" sz="2800" dirty="0"/>
          </a:p>
          <a:p>
            <a:r>
              <a:rPr lang="en-US" sz="2800" b="1" dirty="0"/>
              <a:t>German Language</a:t>
            </a:r>
            <a:endParaRPr lang="en-US" sz="2800" dirty="0"/>
          </a:p>
          <a:p>
            <a:pPr lvl="0"/>
            <a:r>
              <a:rPr lang="en-US" sz="2800" dirty="0"/>
              <a:t>The German Language is </a:t>
            </a:r>
            <a:r>
              <a:rPr lang="en-US" sz="2800" dirty="0" smtClean="0"/>
              <a:t>the </a:t>
            </a:r>
            <a:r>
              <a:rPr lang="en-US" sz="2800" dirty="0" smtClean="0">
                <a:solidFill>
                  <a:srgbClr val="FF0000"/>
                </a:solidFill>
              </a:rPr>
              <a:t>Official</a:t>
            </a:r>
            <a:r>
              <a:rPr lang="en-US" sz="2800" dirty="0" smtClean="0"/>
              <a:t> Language </a:t>
            </a:r>
            <a:r>
              <a:rPr lang="en-US" sz="2800" dirty="0"/>
              <a:t>of both Germany and </a:t>
            </a:r>
            <a:r>
              <a:rPr lang="en-US" sz="2800" dirty="0" smtClean="0"/>
              <a:t>Austria.</a:t>
            </a:r>
            <a:endParaRPr lang="en-US" sz="2800" dirty="0"/>
          </a:p>
          <a:p>
            <a:pPr lvl="1"/>
            <a:r>
              <a:rPr lang="en-US" sz="2800" dirty="0"/>
              <a:t>German is also spoken in </a:t>
            </a:r>
            <a:r>
              <a:rPr lang="en-US" sz="2800" dirty="0" smtClean="0">
                <a:solidFill>
                  <a:srgbClr val="FF0000"/>
                </a:solidFill>
              </a:rPr>
              <a:t>Switzerland,</a:t>
            </a:r>
            <a:r>
              <a:rPr lang="en-US" sz="2800" dirty="0" smtClean="0"/>
              <a:t> </a:t>
            </a:r>
            <a:r>
              <a:rPr lang="en-US" sz="2800" dirty="0"/>
              <a:t>eastern France, </a:t>
            </a:r>
            <a:r>
              <a:rPr lang="en-US" sz="2800" dirty="0" smtClean="0">
                <a:solidFill>
                  <a:srgbClr val="FF0000"/>
                </a:solidFill>
              </a:rPr>
              <a:t>Luxembourg, </a:t>
            </a:r>
            <a:r>
              <a:rPr lang="en-US" sz="2800" dirty="0" smtClean="0"/>
              <a:t>Italy</a:t>
            </a:r>
            <a:r>
              <a:rPr lang="en-US" sz="2800" dirty="0"/>
              <a:t>, and some parts of Eastern Europe including </a:t>
            </a:r>
            <a:r>
              <a:rPr lang="en-US" sz="2800" dirty="0" smtClean="0">
                <a:solidFill>
                  <a:srgbClr val="FF0000"/>
                </a:solidFill>
              </a:rPr>
              <a:t>Romania </a:t>
            </a:r>
            <a:r>
              <a:rPr lang="en-US" sz="2800" dirty="0" smtClean="0"/>
              <a:t>and </a:t>
            </a:r>
            <a:r>
              <a:rPr lang="en-US" sz="2800" dirty="0"/>
              <a:t>Russia.</a:t>
            </a:r>
          </a:p>
          <a:p>
            <a:pPr lvl="0"/>
            <a:r>
              <a:rPr lang="en-US" sz="2800" dirty="0"/>
              <a:t>There are two major </a:t>
            </a:r>
            <a:r>
              <a:rPr lang="en-US" sz="2800" dirty="0" smtClean="0">
                <a:solidFill>
                  <a:srgbClr val="FF0000"/>
                </a:solidFill>
              </a:rPr>
              <a:t>Dialects.</a:t>
            </a:r>
            <a:endParaRPr lang="en-US" sz="2800" dirty="0"/>
          </a:p>
          <a:p>
            <a:pPr lvl="1"/>
            <a:r>
              <a:rPr lang="en-US" sz="2800" dirty="0" smtClean="0"/>
              <a:t>“_</a:t>
            </a:r>
            <a:r>
              <a:rPr lang="en-US" sz="2800" dirty="0" smtClean="0">
                <a:solidFill>
                  <a:srgbClr val="FF0000"/>
                </a:solidFill>
              </a:rPr>
              <a:t>Low </a:t>
            </a:r>
            <a:r>
              <a:rPr lang="en-US" sz="2800" dirty="0" smtClean="0"/>
              <a:t>German</a:t>
            </a:r>
            <a:r>
              <a:rPr lang="en-US" sz="2800" dirty="0"/>
              <a:t>”</a:t>
            </a:r>
          </a:p>
          <a:p>
            <a:pPr lvl="2"/>
            <a:r>
              <a:rPr lang="en-US" sz="2800" dirty="0"/>
              <a:t>Spoken in the north</a:t>
            </a:r>
          </a:p>
          <a:p>
            <a:pPr lvl="1"/>
            <a:r>
              <a:rPr lang="en-US" sz="2800" dirty="0" smtClean="0">
                <a:solidFill>
                  <a:schemeClr val="accent1"/>
                </a:solidFill>
              </a:rPr>
              <a:t>“High </a:t>
            </a:r>
            <a:r>
              <a:rPr lang="en-US" sz="2800" dirty="0" smtClean="0"/>
              <a:t>German</a:t>
            </a:r>
            <a:r>
              <a:rPr lang="en-US" sz="2800" dirty="0"/>
              <a:t>”</a:t>
            </a:r>
          </a:p>
          <a:p>
            <a:pPr lvl="2"/>
            <a:r>
              <a:rPr lang="en-US" sz="2800" dirty="0"/>
              <a:t>Spoken in the south</a:t>
            </a:r>
          </a:p>
          <a:p>
            <a:endParaRPr lang="en-US" dirty="0"/>
          </a:p>
          <a:p>
            <a:endParaRPr lang="en-US" dirty="0"/>
          </a:p>
        </p:txBody>
      </p:sp>
    </p:spTree>
    <p:extLst>
      <p:ext uri="{BB962C8B-B14F-4D97-AF65-F5344CB8AC3E}">
        <p14:creationId xmlns:p14="http://schemas.microsoft.com/office/powerpoint/2010/main" val="64347105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838200"/>
          </a:xfrm>
        </p:spPr>
        <p:txBody>
          <a:bodyPr/>
          <a:lstStyle/>
          <a:p>
            <a:r>
              <a:rPr lang="en-US" b="1" dirty="0">
                <a:solidFill>
                  <a:srgbClr val="FF0000"/>
                </a:solidFill>
              </a:rPr>
              <a:t>Power Point Guide </a:t>
            </a:r>
            <a:r>
              <a:rPr lang="en-US" b="1" dirty="0" smtClean="0">
                <a:solidFill>
                  <a:srgbClr val="FF0000"/>
                </a:solidFill>
              </a:rPr>
              <a:t>Review-Continue</a:t>
            </a:r>
            <a:endParaRPr lang="en-US" dirty="0">
              <a:solidFill>
                <a:srgbClr val="FF0000"/>
              </a:solidFill>
            </a:endParaRPr>
          </a:p>
        </p:txBody>
      </p:sp>
      <p:sp>
        <p:nvSpPr>
          <p:cNvPr id="3" name="Content Placeholder 2"/>
          <p:cNvSpPr>
            <a:spLocks noGrp="1"/>
          </p:cNvSpPr>
          <p:nvPr>
            <p:ph sz="quarter" idx="1"/>
          </p:nvPr>
        </p:nvSpPr>
        <p:spPr>
          <a:xfrm>
            <a:off x="0" y="685800"/>
            <a:ext cx="9144000" cy="6172200"/>
          </a:xfrm>
        </p:spPr>
        <p:txBody>
          <a:bodyPr/>
          <a:lstStyle/>
          <a:p>
            <a:r>
              <a:rPr lang="en-US" sz="2800" b="1" dirty="0"/>
              <a:t>English Language</a:t>
            </a:r>
            <a:endParaRPr lang="en-US" sz="3600" dirty="0"/>
          </a:p>
          <a:p>
            <a:pPr lvl="1"/>
            <a:r>
              <a:rPr lang="en-US" dirty="0"/>
              <a:t>English is </a:t>
            </a:r>
            <a:r>
              <a:rPr lang="en-US" dirty="0" smtClean="0">
                <a:solidFill>
                  <a:srgbClr val="FF0000"/>
                </a:solidFill>
              </a:rPr>
              <a:t>Spoken </a:t>
            </a:r>
            <a:r>
              <a:rPr lang="en-US" dirty="0" smtClean="0"/>
              <a:t>in </a:t>
            </a:r>
            <a:r>
              <a:rPr lang="en-US" dirty="0"/>
              <a:t>the United </a:t>
            </a:r>
            <a:r>
              <a:rPr lang="en-US" dirty="0" smtClean="0"/>
              <a:t>Kingdom.</a:t>
            </a:r>
            <a:endParaRPr lang="en-US" sz="3200" dirty="0"/>
          </a:p>
          <a:p>
            <a:pPr lvl="2"/>
            <a:r>
              <a:rPr lang="en-US" dirty="0"/>
              <a:t>The United Kingdom is a  </a:t>
            </a:r>
            <a:r>
              <a:rPr lang="en-US" dirty="0" smtClean="0">
                <a:solidFill>
                  <a:srgbClr val="FF0000"/>
                </a:solidFill>
              </a:rPr>
              <a:t>Combination </a:t>
            </a:r>
            <a:r>
              <a:rPr lang="en-US" dirty="0" smtClean="0"/>
              <a:t>of  </a:t>
            </a:r>
            <a:r>
              <a:rPr lang="en-US" dirty="0"/>
              <a:t>Northern Ireland, England, Scotland,  and  Wales</a:t>
            </a:r>
            <a:endParaRPr lang="en-US" sz="2800" dirty="0"/>
          </a:p>
          <a:p>
            <a:pPr lvl="1"/>
            <a:r>
              <a:rPr lang="en-US" dirty="0"/>
              <a:t>The English language originated in </a:t>
            </a:r>
            <a:r>
              <a:rPr lang="en-US" dirty="0" smtClean="0">
                <a:solidFill>
                  <a:srgbClr val="FF0000"/>
                </a:solidFill>
              </a:rPr>
              <a:t>Germany.</a:t>
            </a:r>
            <a:endParaRPr lang="en-US" sz="3200" dirty="0" smtClean="0"/>
          </a:p>
          <a:p>
            <a:pPr lvl="1"/>
            <a:r>
              <a:rPr lang="en-US" dirty="0" smtClean="0"/>
              <a:t>English is based on a mixture of several different </a:t>
            </a:r>
            <a:r>
              <a:rPr lang="en-US" dirty="0" smtClean="0">
                <a:solidFill>
                  <a:srgbClr val="FF0000"/>
                </a:solidFill>
              </a:rPr>
              <a:t>Languages.</a:t>
            </a:r>
            <a:r>
              <a:rPr lang="en-US" dirty="0" smtClean="0"/>
              <a:t> </a:t>
            </a:r>
            <a:endParaRPr lang="en-US" sz="3200" dirty="0" smtClean="0"/>
          </a:p>
          <a:p>
            <a:r>
              <a:rPr lang="en-US" sz="2800" b="1" dirty="0" smtClean="0"/>
              <a:t>Romance </a:t>
            </a:r>
            <a:r>
              <a:rPr lang="en-US" sz="2800" b="1" dirty="0"/>
              <a:t>Languages</a:t>
            </a:r>
            <a:endParaRPr lang="en-US" sz="3600" dirty="0"/>
          </a:p>
          <a:p>
            <a:pPr lvl="0"/>
            <a:r>
              <a:rPr lang="en-US" sz="2800" dirty="0"/>
              <a:t>Romance languages are found in South </a:t>
            </a:r>
            <a:r>
              <a:rPr lang="en-US" sz="2800" dirty="0" smtClean="0"/>
              <a:t>West </a:t>
            </a:r>
            <a:r>
              <a:rPr lang="en-US" sz="2800" dirty="0" smtClean="0">
                <a:solidFill>
                  <a:srgbClr val="FF0000"/>
                </a:solidFill>
              </a:rPr>
              <a:t>Europe.</a:t>
            </a:r>
            <a:endParaRPr lang="en-US" sz="3600" dirty="0"/>
          </a:p>
          <a:p>
            <a:pPr lvl="0"/>
            <a:r>
              <a:rPr lang="en-US" sz="2800" dirty="0"/>
              <a:t>The languages comes from the ancient language of </a:t>
            </a:r>
            <a:r>
              <a:rPr lang="en-US" sz="2800" dirty="0" smtClean="0">
                <a:solidFill>
                  <a:srgbClr val="FF0000"/>
                </a:solidFill>
              </a:rPr>
              <a:t>Latin.</a:t>
            </a:r>
            <a:endParaRPr lang="en-US" sz="3600" dirty="0"/>
          </a:p>
          <a:p>
            <a:pPr lvl="1"/>
            <a:r>
              <a:rPr lang="en-US" dirty="0"/>
              <a:t>Latin is the language of the Ancient  </a:t>
            </a:r>
            <a:r>
              <a:rPr lang="en-US" dirty="0" smtClean="0">
                <a:solidFill>
                  <a:srgbClr val="FF0000"/>
                </a:solidFill>
              </a:rPr>
              <a:t>Rome </a:t>
            </a:r>
            <a:r>
              <a:rPr lang="en-US" dirty="0" smtClean="0"/>
              <a:t>empire.</a:t>
            </a:r>
            <a:endParaRPr lang="en-US" sz="3200" dirty="0"/>
          </a:p>
          <a:p>
            <a:pPr lvl="0"/>
            <a:r>
              <a:rPr lang="en-US" sz="2800" dirty="0"/>
              <a:t>The </a:t>
            </a:r>
            <a:r>
              <a:rPr lang="en-US" sz="2800" dirty="0" smtClean="0"/>
              <a:t>same </a:t>
            </a:r>
            <a:r>
              <a:rPr lang="en-US" sz="2800" dirty="0" smtClean="0">
                <a:solidFill>
                  <a:srgbClr val="FF0000"/>
                </a:solidFill>
              </a:rPr>
              <a:t>Alphabet </a:t>
            </a:r>
            <a:r>
              <a:rPr lang="en-US" sz="2800" dirty="0" smtClean="0"/>
              <a:t>is </a:t>
            </a:r>
            <a:r>
              <a:rPr lang="en-US" sz="2800" dirty="0"/>
              <a:t>used for Germanic and Romance languages</a:t>
            </a:r>
            <a:endParaRPr lang="en-US" sz="3600" dirty="0"/>
          </a:p>
          <a:p>
            <a:pPr lvl="0"/>
            <a:r>
              <a:rPr lang="en-US" sz="2800" dirty="0"/>
              <a:t>Examples of this type of language are Italian, French, </a:t>
            </a:r>
            <a:r>
              <a:rPr lang="en-US" sz="2800" dirty="0" smtClean="0"/>
              <a:t>and </a:t>
            </a:r>
            <a:r>
              <a:rPr lang="en-US" sz="2800" dirty="0" smtClean="0">
                <a:solidFill>
                  <a:srgbClr val="FF0000"/>
                </a:solidFill>
              </a:rPr>
              <a:t>Spanish.</a:t>
            </a:r>
            <a:r>
              <a:rPr lang="en-US" sz="2800" dirty="0" smtClean="0"/>
              <a:t> </a:t>
            </a:r>
            <a:endParaRPr lang="en-US" sz="3600" dirty="0"/>
          </a:p>
        </p:txBody>
      </p:sp>
    </p:spTree>
    <p:extLst>
      <p:ext uri="{BB962C8B-B14F-4D97-AF65-F5344CB8AC3E}">
        <p14:creationId xmlns:p14="http://schemas.microsoft.com/office/powerpoint/2010/main" val="291607389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686800" cy="685800"/>
          </a:xfrm>
        </p:spPr>
        <p:txBody>
          <a:bodyPr/>
          <a:lstStyle/>
          <a:p>
            <a:pPr algn="ctr"/>
            <a:r>
              <a:rPr lang="en-US" b="1" dirty="0">
                <a:solidFill>
                  <a:srgbClr val="FF0000"/>
                </a:solidFill>
              </a:rPr>
              <a:t>Power Point Guide Review-Continue</a:t>
            </a:r>
            <a:endParaRPr lang="en-US" dirty="0"/>
          </a:p>
        </p:txBody>
      </p:sp>
      <p:sp>
        <p:nvSpPr>
          <p:cNvPr id="3" name="Content Placeholder 2"/>
          <p:cNvSpPr>
            <a:spLocks noGrp="1"/>
          </p:cNvSpPr>
          <p:nvPr>
            <p:ph sz="quarter" idx="1"/>
          </p:nvPr>
        </p:nvSpPr>
        <p:spPr>
          <a:xfrm>
            <a:off x="0" y="838200"/>
            <a:ext cx="9067800" cy="6019800"/>
          </a:xfrm>
        </p:spPr>
        <p:txBody>
          <a:bodyPr/>
          <a:lstStyle/>
          <a:p>
            <a:r>
              <a:rPr lang="en-US" sz="2800" b="1" dirty="0"/>
              <a:t>French Language</a:t>
            </a:r>
            <a:endParaRPr lang="en-US" sz="3600" dirty="0"/>
          </a:p>
          <a:p>
            <a:pPr lvl="0"/>
            <a:r>
              <a:rPr lang="en-US" sz="2800" dirty="0"/>
              <a:t>French is spoken in  </a:t>
            </a:r>
            <a:r>
              <a:rPr lang="en-US" sz="2800" dirty="0" smtClean="0">
                <a:solidFill>
                  <a:srgbClr val="FF0000"/>
                </a:solidFill>
              </a:rPr>
              <a:t>France.</a:t>
            </a:r>
            <a:endParaRPr lang="en-US" sz="3600" dirty="0"/>
          </a:p>
          <a:p>
            <a:pPr lvl="0"/>
            <a:r>
              <a:rPr lang="en-US" sz="2800" dirty="0"/>
              <a:t>Traces their roots back to  </a:t>
            </a:r>
            <a:r>
              <a:rPr lang="en-US" sz="2800" dirty="0" smtClean="0">
                <a:solidFill>
                  <a:srgbClr val="FF0000"/>
                </a:solidFill>
              </a:rPr>
              <a:t>Latin. </a:t>
            </a:r>
            <a:endParaRPr lang="en-US" sz="3600" dirty="0"/>
          </a:p>
          <a:p>
            <a:pPr lvl="1"/>
            <a:r>
              <a:rPr lang="en-US" dirty="0"/>
              <a:t>“</a:t>
            </a:r>
            <a:r>
              <a:rPr lang="en-US" dirty="0" err="1"/>
              <a:t>Romanica</a:t>
            </a:r>
            <a:r>
              <a:rPr lang="en-US" dirty="0"/>
              <a:t> </a:t>
            </a:r>
            <a:r>
              <a:rPr lang="en-US" dirty="0" err="1"/>
              <a:t>Ioqui</a:t>
            </a:r>
            <a:r>
              <a:rPr lang="en-US" dirty="0"/>
              <a:t>” is Latin. It means “to speak in Roman  </a:t>
            </a:r>
            <a:r>
              <a:rPr lang="en-US" dirty="0" smtClean="0">
                <a:solidFill>
                  <a:srgbClr val="FF0000"/>
                </a:solidFill>
              </a:rPr>
              <a:t>Fashion </a:t>
            </a:r>
            <a:r>
              <a:rPr lang="en-US" dirty="0" smtClean="0"/>
              <a:t>”</a:t>
            </a:r>
            <a:endParaRPr lang="en-US" sz="3200" dirty="0"/>
          </a:p>
          <a:p>
            <a:pPr lvl="0"/>
            <a:r>
              <a:rPr lang="en-US" sz="2800" dirty="0"/>
              <a:t>Known as a </a:t>
            </a:r>
            <a:r>
              <a:rPr lang="en-US" sz="2800" dirty="0" smtClean="0">
                <a:solidFill>
                  <a:srgbClr val="FF0000"/>
                </a:solidFill>
              </a:rPr>
              <a:t>“Romance </a:t>
            </a:r>
            <a:r>
              <a:rPr lang="en-US" sz="2800" dirty="0" smtClean="0"/>
              <a:t>Language</a:t>
            </a:r>
            <a:r>
              <a:rPr lang="en-US" sz="2800" dirty="0"/>
              <a:t>”</a:t>
            </a:r>
            <a:endParaRPr lang="en-US" sz="3600" dirty="0"/>
          </a:p>
          <a:p>
            <a:r>
              <a:rPr lang="en-US" sz="2800" b="1" dirty="0"/>
              <a:t>Italian Language</a:t>
            </a:r>
            <a:endParaRPr lang="en-US" sz="3600" dirty="0"/>
          </a:p>
          <a:p>
            <a:pPr lvl="0"/>
            <a:r>
              <a:rPr lang="en-US" sz="2800" dirty="0"/>
              <a:t>Italian is spoken in  </a:t>
            </a:r>
            <a:r>
              <a:rPr lang="en-US" sz="2800" dirty="0" smtClean="0">
                <a:solidFill>
                  <a:srgbClr val="FF0000"/>
                </a:solidFill>
              </a:rPr>
              <a:t>Italy.</a:t>
            </a:r>
            <a:endParaRPr lang="en-US" sz="3600" dirty="0"/>
          </a:p>
          <a:p>
            <a:pPr lvl="0"/>
            <a:r>
              <a:rPr lang="en-US" sz="2800" dirty="0"/>
              <a:t>Traces their roots back to </a:t>
            </a:r>
            <a:r>
              <a:rPr lang="en-US" sz="2800" dirty="0" smtClean="0">
                <a:solidFill>
                  <a:srgbClr val="FF0000"/>
                </a:solidFill>
              </a:rPr>
              <a:t>Latin.</a:t>
            </a:r>
            <a:endParaRPr lang="en-US" sz="3600" dirty="0"/>
          </a:p>
          <a:p>
            <a:pPr lvl="1"/>
            <a:r>
              <a:rPr lang="en-US" dirty="0"/>
              <a:t>“</a:t>
            </a:r>
            <a:r>
              <a:rPr lang="en-US" dirty="0" err="1"/>
              <a:t>Romanica</a:t>
            </a:r>
            <a:r>
              <a:rPr lang="en-US" dirty="0"/>
              <a:t> </a:t>
            </a:r>
            <a:r>
              <a:rPr lang="en-US" dirty="0" err="1"/>
              <a:t>Ioqui</a:t>
            </a:r>
            <a:r>
              <a:rPr lang="en-US" dirty="0"/>
              <a:t>” is Latin. It means “to speak in Roman </a:t>
            </a:r>
            <a:r>
              <a:rPr lang="en-US" dirty="0" smtClean="0">
                <a:solidFill>
                  <a:srgbClr val="FF0000"/>
                </a:solidFill>
              </a:rPr>
              <a:t>Fashion </a:t>
            </a:r>
            <a:r>
              <a:rPr lang="en-US" dirty="0" smtClean="0"/>
              <a:t>”</a:t>
            </a:r>
            <a:endParaRPr lang="en-US" sz="3200" dirty="0"/>
          </a:p>
          <a:p>
            <a:pPr lvl="0"/>
            <a:r>
              <a:rPr lang="en-US" sz="2800" dirty="0"/>
              <a:t>Known as a </a:t>
            </a:r>
            <a:r>
              <a:rPr lang="en-US" sz="2800" dirty="0" smtClean="0">
                <a:solidFill>
                  <a:srgbClr val="FF0000"/>
                </a:solidFill>
              </a:rPr>
              <a:t>“Romance </a:t>
            </a:r>
            <a:r>
              <a:rPr lang="en-US" sz="2800" dirty="0" smtClean="0"/>
              <a:t>Language</a:t>
            </a:r>
            <a:r>
              <a:rPr lang="en-US" sz="2800" dirty="0"/>
              <a:t>”</a:t>
            </a:r>
            <a:endParaRPr lang="en-US" sz="3600" dirty="0"/>
          </a:p>
          <a:p>
            <a:endParaRPr lang="en-US" dirty="0"/>
          </a:p>
        </p:txBody>
      </p:sp>
    </p:spTree>
    <p:extLst>
      <p:ext uri="{BB962C8B-B14F-4D97-AF65-F5344CB8AC3E}">
        <p14:creationId xmlns:p14="http://schemas.microsoft.com/office/powerpoint/2010/main" val="80442978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610600" cy="685800"/>
          </a:xfrm>
        </p:spPr>
        <p:txBody>
          <a:bodyPr/>
          <a:lstStyle/>
          <a:p>
            <a:r>
              <a:rPr lang="en-US" b="1" dirty="0">
                <a:solidFill>
                  <a:srgbClr val="FF0000"/>
                </a:solidFill>
              </a:rPr>
              <a:t>Power Point Guide Review-Continue</a:t>
            </a:r>
            <a:endParaRPr lang="en-US" dirty="0"/>
          </a:p>
        </p:txBody>
      </p:sp>
      <p:sp>
        <p:nvSpPr>
          <p:cNvPr id="3" name="Content Placeholder 2"/>
          <p:cNvSpPr>
            <a:spLocks noGrp="1"/>
          </p:cNvSpPr>
          <p:nvPr>
            <p:ph sz="quarter" idx="1"/>
          </p:nvPr>
        </p:nvSpPr>
        <p:spPr>
          <a:xfrm>
            <a:off x="0" y="1143000"/>
            <a:ext cx="9144000" cy="5486400"/>
          </a:xfrm>
        </p:spPr>
        <p:txBody>
          <a:bodyPr/>
          <a:lstStyle/>
          <a:p>
            <a:r>
              <a:rPr lang="en-US" sz="2400" b="1" dirty="0"/>
              <a:t>Slavic Language</a:t>
            </a:r>
            <a:endParaRPr lang="en-US" sz="3200" dirty="0"/>
          </a:p>
          <a:p>
            <a:pPr lvl="0"/>
            <a:r>
              <a:rPr lang="en-US" sz="2400" dirty="0"/>
              <a:t>Slavic Languages are found in  </a:t>
            </a:r>
            <a:r>
              <a:rPr lang="en-US" sz="2400" dirty="0" smtClean="0">
                <a:solidFill>
                  <a:srgbClr val="FF0000"/>
                </a:solidFill>
              </a:rPr>
              <a:t>Central </a:t>
            </a:r>
            <a:r>
              <a:rPr lang="en-US" sz="2400" dirty="0" smtClean="0"/>
              <a:t>and </a:t>
            </a:r>
            <a:r>
              <a:rPr lang="en-US" sz="2400" dirty="0"/>
              <a:t>eastern </a:t>
            </a:r>
            <a:r>
              <a:rPr lang="en-US" sz="2400" dirty="0" smtClean="0"/>
              <a:t>Europe.</a:t>
            </a:r>
            <a:endParaRPr lang="en-US" sz="3200" dirty="0"/>
          </a:p>
          <a:p>
            <a:pPr lvl="0"/>
            <a:r>
              <a:rPr lang="en-US" sz="2400" dirty="0"/>
              <a:t>These language are written in a </a:t>
            </a:r>
            <a:r>
              <a:rPr lang="en-US" sz="2400" dirty="0" smtClean="0">
                <a:solidFill>
                  <a:srgbClr val="FF0000"/>
                </a:solidFill>
              </a:rPr>
              <a:t>Cyrillic </a:t>
            </a:r>
            <a:r>
              <a:rPr lang="en-US" sz="2400" dirty="0" smtClean="0"/>
              <a:t>alphabet.</a:t>
            </a:r>
            <a:endParaRPr lang="en-US" sz="3200" dirty="0"/>
          </a:p>
          <a:p>
            <a:pPr lvl="0"/>
            <a:r>
              <a:rPr lang="en-US" sz="2400" dirty="0"/>
              <a:t>One example is  </a:t>
            </a:r>
            <a:r>
              <a:rPr lang="en-US" sz="2400" dirty="0" smtClean="0">
                <a:solidFill>
                  <a:srgbClr val="FF0000"/>
                </a:solidFill>
              </a:rPr>
              <a:t>Russian.</a:t>
            </a:r>
            <a:endParaRPr lang="en-US" sz="3200" dirty="0"/>
          </a:p>
          <a:p>
            <a:r>
              <a:rPr lang="en-US" sz="2400" b="1" dirty="0"/>
              <a:t>Russian Language</a:t>
            </a:r>
            <a:endParaRPr lang="en-US" sz="3200" dirty="0"/>
          </a:p>
          <a:p>
            <a:pPr lvl="0"/>
            <a:r>
              <a:rPr lang="en-US" sz="2400" dirty="0" smtClean="0">
                <a:solidFill>
                  <a:srgbClr val="FF0000"/>
                </a:solidFill>
              </a:rPr>
              <a:t>Russian </a:t>
            </a:r>
            <a:r>
              <a:rPr lang="en-US" sz="2400" dirty="0" smtClean="0"/>
              <a:t>is </a:t>
            </a:r>
            <a:r>
              <a:rPr lang="en-US" sz="2400" dirty="0"/>
              <a:t>spoken in </a:t>
            </a:r>
            <a:r>
              <a:rPr lang="en-US" sz="2400" dirty="0" smtClean="0"/>
              <a:t>Russia.</a:t>
            </a:r>
            <a:endParaRPr lang="en-US" sz="3200" dirty="0"/>
          </a:p>
          <a:p>
            <a:pPr lvl="0"/>
            <a:r>
              <a:rPr lang="en-US" sz="2400" dirty="0"/>
              <a:t>Originates from many </a:t>
            </a:r>
            <a:r>
              <a:rPr lang="en-US" sz="2400" dirty="0" smtClean="0">
                <a:solidFill>
                  <a:srgbClr val="FF0000"/>
                </a:solidFill>
              </a:rPr>
              <a:t>Slavic </a:t>
            </a:r>
            <a:r>
              <a:rPr lang="en-US" sz="2400" dirty="0" smtClean="0"/>
              <a:t>Languages.</a:t>
            </a:r>
            <a:endParaRPr lang="en-US" sz="3200" dirty="0"/>
          </a:p>
          <a:p>
            <a:pPr lvl="0"/>
            <a:r>
              <a:rPr lang="en-US" sz="2400" dirty="0"/>
              <a:t>Many different </a:t>
            </a:r>
            <a:r>
              <a:rPr lang="en-US" sz="2400" dirty="0" smtClean="0">
                <a:solidFill>
                  <a:srgbClr val="FF0000"/>
                </a:solidFill>
              </a:rPr>
              <a:t>Dialects </a:t>
            </a:r>
            <a:r>
              <a:rPr lang="en-US" sz="2400" dirty="0" smtClean="0"/>
              <a:t>are spoken.</a:t>
            </a:r>
            <a:endParaRPr lang="en-US" sz="3200" dirty="0"/>
          </a:p>
          <a:p>
            <a:endParaRPr lang="en-US" dirty="0"/>
          </a:p>
        </p:txBody>
      </p:sp>
    </p:spTree>
    <p:extLst>
      <p:ext uri="{BB962C8B-B14F-4D97-AF65-F5344CB8AC3E}">
        <p14:creationId xmlns:p14="http://schemas.microsoft.com/office/powerpoint/2010/main" val="226516132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Work Session</a:t>
            </a:r>
            <a:endParaRPr lang="en-US" dirty="0"/>
          </a:p>
        </p:txBody>
      </p:sp>
    </p:spTree>
    <p:extLst>
      <p:ext uri="{BB962C8B-B14F-4D97-AF65-F5344CB8AC3E}">
        <p14:creationId xmlns:p14="http://schemas.microsoft.com/office/powerpoint/2010/main" val="338377005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5"/>
          <p:cNvSpPr>
            <a:spLocks noChangeArrowheads="1"/>
          </p:cNvSpPr>
          <p:nvPr/>
        </p:nvSpPr>
        <p:spPr bwMode="auto">
          <a:xfrm>
            <a:off x="152400" y="0"/>
            <a:ext cx="8839200" cy="6781800"/>
          </a:xfrm>
          <a:prstGeom prst="ellipse">
            <a:avLst/>
          </a:prstGeom>
          <a:solidFill>
            <a:srgbClr val="00FFFF"/>
          </a:solidFill>
          <a:ln w="203200">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Times New Roman" panose="02020603050405020304" pitchFamily="18" charset="0"/>
              </a:defRPr>
            </a:lvl1pPr>
            <a:lvl2pPr marL="742950" indent="-285750" eaLnBrk="0" hangingPunct="0">
              <a:defRPr>
                <a:solidFill>
                  <a:schemeClr val="tx1"/>
                </a:solidFill>
                <a:latin typeface="Arial" panose="020B0604020202020204" pitchFamily="34" charset="0"/>
                <a:cs typeface="Times New Roman" panose="02020603050405020304" pitchFamily="18" charset="0"/>
              </a:defRPr>
            </a:lvl2pPr>
            <a:lvl3pPr marL="1143000" indent="-228600" eaLnBrk="0" hangingPunct="0">
              <a:defRPr>
                <a:solidFill>
                  <a:schemeClr val="tx1"/>
                </a:solidFill>
                <a:latin typeface="Arial" panose="020B0604020202020204" pitchFamily="34" charset="0"/>
                <a:cs typeface="Times New Roman" panose="02020603050405020304" pitchFamily="18" charset="0"/>
              </a:defRPr>
            </a:lvl3pPr>
            <a:lvl4pPr marL="1600200" indent="-228600" eaLnBrk="0" hangingPunct="0">
              <a:defRPr>
                <a:solidFill>
                  <a:schemeClr val="tx1"/>
                </a:solidFill>
                <a:latin typeface="Arial" panose="020B0604020202020204" pitchFamily="34" charset="0"/>
                <a:cs typeface="Times New Roman" panose="02020603050405020304" pitchFamily="18" charset="0"/>
              </a:defRPr>
            </a:lvl4pPr>
            <a:lvl5pPr marL="2057400" indent="-228600" eaLnBrk="0" hangingPunct="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eaLnBrk="1" hangingPunct="1"/>
            <a:endParaRPr lang="en-US" altLang="en-US" sz="2400">
              <a:solidFill>
                <a:srgbClr val="000000"/>
              </a:solidFill>
              <a:latin typeface="Times New Roman" panose="02020603050405020304" pitchFamily="18" charset="0"/>
            </a:endParaRPr>
          </a:p>
        </p:txBody>
      </p:sp>
      <p:sp>
        <p:nvSpPr>
          <p:cNvPr id="18435" name="Text Box 6"/>
          <p:cNvSpPr txBox="1">
            <a:spLocks noChangeArrowheads="1"/>
          </p:cNvSpPr>
          <p:nvPr/>
        </p:nvSpPr>
        <p:spPr bwMode="auto">
          <a:xfrm>
            <a:off x="1476375" y="381000"/>
            <a:ext cx="61341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Times New Roman" panose="02020603050405020304" pitchFamily="18" charset="0"/>
              </a:defRPr>
            </a:lvl1pPr>
            <a:lvl2pPr marL="742950" indent="-285750" eaLnBrk="0" hangingPunct="0">
              <a:defRPr>
                <a:solidFill>
                  <a:schemeClr val="tx1"/>
                </a:solidFill>
                <a:latin typeface="Arial" panose="020B0604020202020204" pitchFamily="34" charset="0"/>
                <a:cs typeface="Times New Roman" panose="02020603050405020304" pitchFamily="18" charset="0"/>
              </a:defRPr>
            </a:lvl2pPr>
            <a:lvl3pPr marL="1143000" indent="-228600" eaLnBrk="0" hangingPunct="0">
              <a:defRPr>
                <a:solidFill>
                  <a:schemeClr val="tx1"/>
                </a:solidFill>
                <a:latin typeface="Arial" panose="020B0604020202020204" pitchFamily="34" charset="0"/>
                <a:cs typeface="Times New Roman" panose="02020603050405020304" pitchFamily="18" charset="0"/>
              </a:defRPr>
            </a:lvl3pPr>
            <a:lvl4pPr marL="1600200" indent="-228600" eaLnBrk="0" hangingPunct="0">
              <a:defRPr>
                <a:solidFill>
                  <a:schemeClr val="tx1"/>
                </a:solidFill>
                <a:latin typeface="Arial" panose="020B0604020202020204" pitchFamily="34" charset="0"/>
                <a:cs typeface="Times New Roman" panose="02020603050405020304" pitchFamily="18" charset="0"/>
              </a:defRPr>
            </a:lvl4pPr>
            <a:lvl5pPr marL="2057400" indent="-228600" eaLnBrk="0" hangingPunct="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ctr" eaLnBrk="1" hangingPunct="1">
              <a:spcBef>
                <a:spcPct val="50000"/>
              </a:spcBef>
            </a:pPr>
            <a:r>
              <a:rPr lang="en-US" altLang="en-US" sz="7200" b="1">
                <a:solidFill>
                  <a:srgbClr val="000000"/>
                </a:solidFill>
                <a:latin typeface="Times New Roman" panose="02020603050405020304" pitchFamily="18" charset="0"/>
              </a:rPr>
              <a:t>Culture</a:t>
            </a:r>
          </a:p>
        </p:txBody>
      </p:sp>
      <p:sp>
        <p:nvSpPr>
          <p:cNvPr id="18436" name="Text Box 17"/>
          <p:cNvSpPr txBox="1">
            <a:spLocks noChangeArrowheads="1"/>
          </p:cNvSpPr>
          <p:nvPr/>
        </p:nvSpPr>
        <p:spPr bwMode="auto">
          <a:xfrm>
            <a:off x="381000" y="2657475"/>
            <a:ext cx="8382000" cy="1754188"/>
          </a:xfrm>
          <a:prstGeom prst="rect">
            <a:avLst/>
          </a:prstGeom>
          <a:noFill/>
          <a:ln w="98425" cap="rnd">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Times New Roman" panose="02020603050405020304" pitchFamily="18" charset="0"/>
              </a:defRPr>
            </a:lvl1pPr>
            <a:lvl2pPr marL="742950" indent="-285750" eaLnBrk="0" hangingPunct="0">
              <a:defRPr>
                <a:solidFill>
                  <a:schemeClr val="tx1"/>
                </a:solidFill>
                <a:latin typeface="Arial" panose="020B0604020202020204" pitchFamily="34" charset="0"/>
                <a:cs typeface="Times New Roman" panose="02020603050405020304" pitchFamily="18" charset="0"/>
              </a:defRPr>
            </a:lvl2pPr>
            <a:lvl3pPr marL="1143000" indent="-228600" eaLnBrk="0" hangingPunct="0">
              <a:defRPr>
                <a:solidFill>
                  <a:schemeClr val="tx1"/>
                </a:solidFill>
                <a:latin typeface="Arial" panose="020B0604020202020204" pitchFamily="34" charset="0"/>
                <a:cs typeface="Times New Roman" panose="02020603050405020304" pitchFamily="18" charset="0"/>
              </a:defRPr>
            </a:lvl3pPr>
            <a:lvl4pPr marL="1600200" indent="-228600" eaLnBrk="0" hangingPunct="0">
              <a:defRPr>
                <a:solidFill>
                  <a:schemeClr val="tx1"/>
                </a:solidFill>
                <a:latin typeface="Arial" panose="020B0604020202020204" pitchFamily="34" charset="0"/>
                <a:cs typeface="Times New Roman" panose="02020603050405020304" pitchFamily="18" charset="0"/>
              </a:defRPr>
            </a:lvl4pPr>
            <a:lvl5pPr marL="2057400" indent="-228600" eaLnBrk="0" hangingPunct="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algn="ctr" eaLnBrk="1" hangingPunct="1">
              <a:spcBef>
                <a:spcPct val="50000"/>
              </a:spcBef>
            </a:pPr>
            <a:r>
              <a:rPr lang="en-US" altLang="en-US" sz="3600" b="1">
                <a:solidFill>
                  <a:srgbClr val="000000"/>
                </a:solidFill>
                <a:latin typeface="Times New Roman" panose="02020603050405020304" pitchFamily="18" charset="0"/>
              </a:rPr>
              <a:t>Culture is how people think, act, celebrate, and make rules, and that it is what makes a group of people special.</a:t>
            </a:r>
          </a:p>
        </p:txBody>
      </p:sp>
    </p:spTree>
    <p:extLst>
      <p:ext uri="{BB962C8B-B14F-4D97-AF65-F5344CB8AC3E}">
        <p14:creationId xmlns:p14="http://schemas.microsoft.com/office/powerpoint/2010/main" val="292008642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Tree Map</a:t>
            </a:r>
            <a:endParaRPr lang="en-US" dirty="0"/>
          </a:p>
        </p:txBody>
      </p:sp>
      <p:sp>
        <p:nvSpPr>
          <p:cNvPr id="3" name="Content Placeholder 2"/>
          <p:cNvSpPr>
            <a:spLocks noGrp="1"/>
          </p:cNvSpPr>
          <p:nvPr>
            <p:ph sz="quarter" idx="1"/>
          </p:nvPr>
        </p:nvSpPr>
        <p:spPr/>
        <p:txBody>
          <a:bodyPr/>
          <a:lstStyle/>
          <a:p>
            <a:r>
              <a:rPr lang="en-US" dirty="0" smtClean="0"/>
              <a:t>Create a tree map that shows the different categories of languages and provides adequate information about that language.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712750"/>
            <a:ext cx="6939068" cy="345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971798" y="2514600"/>
            <a:ext cx="4085485" cy="584775"/>
          </a:xfrm>
          <a:prstGeom prst="rect">
            <a:avLst/>
          </a:prstGeom>
          <a:noFill/>
        </p:spPr>
        <p:txBody>
          <a:bodyPr wrap="square" rtlCol="0">
            <a:spAutoFit/>
          </a:bodyPr>
          <a:lstStyle/>
          <a:p>
            <a:r>
              <a:rPr lang="en-US" sz="3200" dirty="0" smtClean="0"/>
              <a:t>Languages of Europe</a:t>
            </a:r>
            <a:endParaRPr lang="en-US" sz="3200" dirty="0"/>
          </a:p>
        </p:txBody>
      </p:sp>
      <p:sp>
        <p:nvSpPr>
          <p:cNvPr id="5" name="TextBox 4"/>
          <p:cNvSpPr txBox="1"/>
          <p:nvPr/>
        </p:nvSpPr>
        <p:spPr>
          <a:xfrm>
            <a:off x="1066800" y="3951742"/>
            <a:ext cx="2497350" cy="461665"/>
          </a:xfrm>
          <a:prstGeom prst="rect">
            <a:avLst/>
          </a:prstGeom>
          <a:noFill/>
        </p:spPr>
        <p:txBody>
          <a:bodyPr wrap="none" rtlCol="0">
            <a:spAutoFit/>
          </a:bodyPr>
          <a:lstStyle/>
          <a:p>
            <a:r>
              <a:rPr lang="en-US" sz="2400" dirty="0" smtClean="0"/>
              <a:t>Germanic Languages</a:t>
            </a:r>
            <a:endParaRPr lang="en-US" sz="2400" dirty="0"/>
          </a:p>
        </p:txBody>
      </p:sp>
      <p:sp>
        <p:nvSpPr>
          <p:cNvPr id="6" name="TextBox 5"/>
          <p:cNvSpPr txBox="1"/>
          <p:nvPr/>
        </p:nvSpPr>
        <p:spPr>
          <a:xfrm>
            <a:off x="3564150" y="3951743"/>
            <a:ext cx="2433680" cy="461665"/>
          </a:xfrm>
          <a:prstGeom prst="rect">
            <a:avLst/>
          </a:prstGeom>
          <a:noFill/>
        </p:spPr>
        <p:txBody>
          <a:bodyPr wrap="none" rtlCol="0">
            <a:spAutoFit/>
          </a:bodyPr>
          <a:lstStyle/>
          <a:p>
            <a:r>
              <a:rPr lang="en-US" sz="2400" dirty="0" smtClean="0"/>
              <a:t>Romance Languages</a:t>
            </a:r>
            <a:endParaRPr lang="en-US" sz="2400" dirty="0"/>
          </a:p>
        </p:txBody>
      </p:sp>
      <p:sp>
        <p:nvSpPr>
          <p:cNvPr id="7" name="TextBox 6"/>
          <p:cNvSpPr txBox="1"/>
          <p:nvPr/>
        </p:nvSpPr>
        <p:spPr>
          <a:xfrm>
            <a:off x="6248400" y="3963813"/>
            <a:ext cx="1917961" cy="461665"/>
          </a:xfrm>
          <a:prstGeom prst="rect">
            <a:avLst/>
          </a:prstGeom>
          <a:noFill/>
        </p:spPr>
        <p:txBody>
          <a:bodyPr wrap="none" rtlCol="0">
            <a:spAutoFit/>
          </a:bodyPr>
          <a:lstStyle/>
          <a:p>
            <a:r>
              <a:rPr lang="en-US" sz="2400" dirty="0" smtClean="0"/>
              <a:t>Slavic Language</a:t>
            </a:r>
            <a:endParaRPr lang="en-US" sz="2400" dirty="0"/>
          </a:p>
        </p:txBody>
      </p:sp>
    </p:spTree>
    <p:extLst>
      <p:ext uri="{BB962C8B-B14F-4D97-AF65-F5344CB8AC3E}">
        <p14:creationId xmlns:p14="http://schemas.microsoft.com/office/powerpoint/2010/main" val="2554885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down)">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circle(in)">
                                      <p:cBhvr>
                                        <p:cTn id="16" dur="20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circle(in)">
                                      <p:cBhvr>
                                        <p:cTn id="21"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smtClean="0"/>
              <a:t>Weak Work</a:t>
            </a:r>
          </a:p>
        </p:txBody>
      </p:sp>
      <p:pic>
        <p:nvPicPr>
          <p:cNvPr id="26627"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657350" y="1447800"/>
            <a:ext cx="6286500" cy="4572000"/>
          </a:xfrm>
        </p:spPr>
      </p:pic>
    </p:spTree>
    <p:extLst>
      <p:ext uri="{BB962C8B-B14F-4D97-AF65-F5344CB8AC3E}">
        <p14:creationId xmlns:p14="http://schemas.microsoft.com/office/powerpoint/2010/main" val="293437732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t>Strong Work</a:t>
            </a:r>
          </a:p>
        </p:txBody>
      </p:sp>
      <p:sp>
        <p:nvSpPr>
          <p:cNvPr id="25603" name="Content Placeholder 2"/>
          <p:cNvSpPr>
            <a:spLocks noGrp="1"/>
          </p:cNvSpPr>
          <p:nvPr>
            <p:ph sz="quarter" idx="1"/>
          </p:nvPr>
        </p:nvSpPr>
        <p:spPr/>
        <p:txBody>
          <a:bodyPr/>
          <a:lstStyle/>
          <a:p>
            <a:endParaRPr lang="en-US" smtClean="0"/>
          </a:p>
        </p:txBody>
      </p:sp>
      <p:pic>
        <p:nvPicPr>
          <p:cNvPr id="25604" name="Picture 2" descr="\\catdata2\bwhitworth$\Pictures\2012-09-04\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256916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Summarizer</a:t>
            </a:r>
            <a:endParaRPr lang="en-US" dirty="0"/>
          </a:p>
        </p:txBody>
      </p:sp>
    </p:spTree>
    <p:extLst>
      <p:ext uri="{BB962C8B-B14F-4D97-AF65-F5344CB8AC3E}">
        <p14:creationId xmlns:p14="http://schemas.microsoft.com/office/powerpoint/2010/main" val="2319725336"/>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the following questions in a short essay</a:t>
            </a:r>
            <a:endParaRPr lang="en-US" dirty="0"/>
          </a:p>
        </p:txBody>
      </p:sp>
      <p:sp>
        <p:nvSpPr>
          <p:cNvPr id="3" name="Content Placeholder 2"/>
          <p:cNvSpPr>
            <a:spLocks noGrp="1"/>
          </p:cNvSpPr>
          <p:nvPr>
            <p:ph sz="quarter" idx="1"/>
          </p:nvPr>
        </p:nvSpPr>
        <p:spPr/>
        <p:txBody>
          <a:bodyPr/>
          <a:lstStyle/>
          <a:p>
            <a:r>
              <a:rPr lang="en-US" sz="3600" dirty="0" smtClean="0"/>
              <a:t>What are the different types of languages found in Europe? What are some examples of those languages? What makes those languages unique?</a:t>
            </a:r>
            <a:endParaRPr lang="en-US" sz="3600" dirty="0"/>
          </a:p>
        </p:txBody>
      </p:sp>
    </p:spTree>
    <p:extLst>
      <p:ext uri="{BB962C8B-B14F-4D97-AF65-F5344CB8AC3E}">
        <p14:creationId xmlns:p14="http://schemas.microsoft.com/office/powerpoint/2010/main" val="300803504"/>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t>Weak Work</a:t>
            </a:r>
          </a:p>
        </p:txBody>
      </p:sp>
      <p:sp>
        <p:nvSpPr>
          <p:cNvPr id="28675" name="Content Placeholder 2"/>
          <p:cNvSpPr>
            <a:spLocks noGrp="1"/>
          </p:cNvSpPr>
          <p:nvPr>
            <p:ph sz="quarter" idx="1"/>
          </p:nvPr>
        </p:nvSpPr>
        <p:spPr/>
        <p:txBody>
          <a:bodyPr/>
          <a:lstStyle/>
          <a:p>
            <a:endParaRPr lang="en-US" smtClean="0"/>
          </a:p>
        </p:txBody>
      </p:sp>
      <p:pic>
        <p:nvPicPr>
          <p:cNvPr id="28676" name="Picture 2" descr="\\catdata2\bwhitworth$\Desktop\2012-2013\Unit 2 Modern Europe\Culture\Languages\W2W Languages of Europe Weak Work 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600200"/>
            <a:ext cx="4987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4362510"/>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t>Strong Work</a:t>
            </a:r>
          </a:p>
        </p:txBody>
      </p:sp>
      <p:sp>
        <p:nvSpPr>
          <p:cNvPr id="27651" name="Content Placeholder 2"/>
          <p:cNvSpPr>
            <a:spLocks noGrp="1"/>
          </p:cNvSpPr>
          <p:nvPr>
            <p:ph sz="quarter" idx="1"/>
          </p:nvPr>
        </p:nvSpPr>
        <p:spPr/>
        <p:txBody>
          <a:bodyPr/>
          <a:lstStyle/>
          <a:p>
            <a:endParaRPr lang="en-US" smtClean="0"/>
          </a:p>
        </p:txBody>
      </p:sp>
      <p:pic>
        <p:nvPicPr>
          <p:cNvPr id="27652" name="Picture 2" descr="\\catdata2\bwhitworth$\Desktop\2012-2013\Unit 2 Modern Europe\Culture\Languages\W2W Languages of Europe Strong Work 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1524000"/>
            <a:ext cx="4246562" cy="5838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7501496"/>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subTitle" idx="1"/>
          </p:nvPr>
        </p:nvSpPr>
        <p:spPr/>
        <p:txBody>
          <a:bodyPr/>
          <a:lstStyle/>
          <a:p>
            <a:pPr eaLnBrk="1" hangingPunct="1"/>
            <a:endParaRPr lang="en-US" smtClean="0"/>
          </a:p>
        </p:txBody>
      </p:sp>
      <p:sp>
        <p:nvSpPr>
          <p:cNvPr id="29699" name="Rectangle 2"/>
          <p:cNvSpPr>
            <a:spLocks noGrp="1" noChangeArrowheads="1"/>
          </p:cNvSpPr>
          <p:nvPr>
            <p:ph type="ctrTitle"/>
          </p:nvPr>
        </p:nvSpPr>
        <p:spPr>
          <a:xfrm>
            <a:off x="457200" y="1506538"/>
            <a:ext cx="8229600" cy="1470025"/>
          </a:xfrm>
        </p:spPr>
        <p:txBody>
          <a:bodyPr/>
          <a:lstStyle/>
          <a:p>
            <a:pPr eaLnBrk="1" hangingPunct="1"/>
            <a:r>
              <a:rPr lang="en-US" dirty="0" smtClean="0"/>
              <a:t>PowerPoint Quiz</a:t>
            </a:r>
            <a:endParaRPr dirty="0" smtClean="0"/>
          </a:p>
        </p:txBody>
      </p:sp>
    </p:spTree>
    <p:extLst>
      <p:ext uri="{BB962C8B-B14F-4D97-AF65-F5344CB8AC3E}">
        <p14:creationId xmlns:p14="http://schemas.microsoft.com/office/powerpoint/2010/main" val="1206339247"/>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smtClean="0"/>
              <a:t>Power Point Quiz</a:t>
            </a:r>
          </a:p>
        </p:txBody>
      </p:sp>
      <p:sp>
        <p:nvSpPr>
          <p:cNvPr id="30723" name="Rectangle 3"/>
          <p:cNvSpPr>
            <a:spLocks noGrp="1" noChangeArrowheads="1"/>
          </p:cNvSpPr>
          <p:nvPr>
            <p:ph sz="quarter" idx="1"/>
          </p:nvPr>
        </p:nvSpPr>
        <p:spPr>
          <a:xfrm>
            <a:off x="914400" y="1447800"/>
            <a:ext cx="3749675" cy="4572000"/>
          </a:xfrm>
        </p:spPr>
        <p:txBody>
          <a:bodyPr/>
          <a:lstStyle/>
          <a:p>
            <a:pPr marL="0" indent="0" eaLnBrk="1" hangingPunct="1">
              <a:lnSpc>
                <a:spcPct val="80000"/>
              </a:lnSpc>
              <a:buNone/>
            </a:pPr>
            <a:r>
              <a:rPr lang="en-US" sz="1800" dirty="0" smtClean="0"/>
              <a:t>1.What are some reasons Great Britain has such a great economy?</a:t>
            </a:r>
          </a:p>
          <a:p>
            <a:pPr marL="838200" lvl="1" indent="-381000" eaLnBrk="1" hangingPunct="1">
              <a:lnSpc>
                <a:spcPct val="80000"/>
              </a:lnSpc>
              <a:buFont typeface="Wingdings" pitchFamily="2" charset="2"/>
              <a:buAutoNum type="alphaUcPeriod"/>
            </a:pPr>
            <a:r>
              <a:rPr lang="en-US" sz="1800" dirty="0" smtClean="0"/>
              <a:t>Island, not a part of mainland Europe</a:t>
            </a:r>
          </a:p>
          <a:p>
            <a:pPr marL="838200" lvl="1" indent="-381000" eaLnBrk="1" hangingPunct="1">
              <a:lnSpc>
                <a:spcPct val="80000"/>
              </a:lnSpc>
              <a:buFont typeface="Wingdings" pitchFamily="2" charset="2"/>
              <a:buAutoNum type="alphaUcPeriod"/>
            </a:pPr>
            <a:r>
              <a:rPr lang="en-US" sz="1800" dirty="0" smtClean="0"/>
              <a:t>Developed and industrialized nation</a:t>
            </a:r>
          </a:p>
          <a:p>
            <a:pPr marL="838200" lvl="1" indent="-381000" eaLnBrk="1" hangingPunct="1">
              <a:lnSpc>
                <a:spcPct val="80000"/>
              </a:lnSpc>
              <a:buFont typeface="Wingdings" pitchFamily="2" charset="2"/>
              <a:buAutoNum type="alphaUcPeriod"/>
            </a:pPr>
            <a:r>
              <a:rPr lang="en-US" sz="1800" dirty="0" smtClean="0"/>
              <a:t>Climate favorable for agriculture</a:t>
            </a:r>
          </a:p>
          <a:p>
            <a:pPr marL="838200" lvl="1" indent="-381000" eaLnBrk="1" hangingPunct="1">
              <a:lnSpc>
                <a:spcPct val="80000"/>
              </a:lnSpc>
              <a:buFont typeface="Wingdings" pitchFamily="2" charset="2"/>
              <a:buAutoNum type="alphaUcPeriod"/>
            </a:pPr>
            <a:r>
              <a:rPr lang="en-US" sz="1800" dirty="0" smtClean="0"/>
              <a:t>All of the Above</a:t>
            </a:r>
            <a:br>
              <a:rPr lang="en-US" sz="1800" dirty="0" smtClean="0"/>
            </a:br>
            <a:endParaRPr lang="en-US" sz="1800" dirty="0" smtClean="0"/>
          </a:p>
          <a:p>
            <a:pPr marL="0" indent="0" eaLnBrk="1" hangingPunct="1">
              <a:lnSpc>
                <a:spcPct val="80000"/>
              </a:lnSpc>
              <a:buNone/>
            </a:pPr>
            <a:r>
              <a:rPr lang="en-US" sz="1800" dirty="0" smtClean="0"/>
              <a:t>2.The two major dialects of German are…</a:t>
            </a:r>
          </a:p>
          <a:p>
            <a:pPr marL="838200" lvl="1" indent="-381000" eaLnBrk="1" hangingPunct="1">
              <a:lnSpc>
                <a:spcPct val="80000"/>
              </a:lnSpc>
              <a:buFont typeface="Wingdings" pitchFamily="2" charset="2"/>
              <a:buAutoNum type="alphaUcPeriod"/>
            </a:pPr>
            <a:r>
              <a:rPr lang="en-US" sz="1800" dirty="0" smtClean="0"/>
              <a:t>“High German” and “Top German”</a:t>
            </a:r>
          </a:p>
          <a:p>
            <a:pPr marL="838200" lvl="1" indent="-381000" eaLnBrk="1" hangingPunct="1">
              <a:lnSpc>
                <a:spcPct val="80000"/>
              </a:lnSpc>
              <a:buFont typeface="Wingdings" pitchFamily="2" charset="2"/>
              <a:buAutoNum type="alphaUcPeriod"/>
            </a:pPr>
            <a:r>
              <a:rPr lang="en-US" sz="1800" dirty="0" smtClean="0"/>
              <a:t>“Low German” and “High German”</a:t>
            </a:r>
          </a:p>
          <a:p>
            <a:pPr marL="838200" lvl="1" indent="-381000" eaLnBrk="1" hangingPunct="1">
              <a:lnSpc>
                <a:spcPct val="80000"/>
              </a:lnSpc>
              <a:buFont typeface="Wingdings" pitchFamily="2" charset="2"/>
              <a:buAutoNum type="alphaUcPeriod"/>
            </a:pPr>
            <a:r>
              <a:rPr lang="en-US" sz="1800" dirty="0" smtClean="0"/>
              <a:t>“West German” and “East German”</a:t>
            </a:r>
          </a:p>
          <a:p>
            <a:pPr marL="838200" lvl="1" indent="-381000" eaLnBrk="1" hangingPunct="1">
              <a:lnSpc>
                <a:spcPct val="80000"/>
              </a:lnSpc>
              <a:buFont typeface="Wingdings" pitchFamily="2" charset="2"/>
              <a:buAutoNum type="alphaUcPeriod"/>
            </a:pPr>
            <a:r>
              <a:rPr lang="en-US" sz="1800" dirty="0" smtClean="0"/>
              <a:t>“North German” and “South German”</a:t>
            </a:r>
            <a:br>
              <a:rPr lang="en-US" sz="1800" dirty="0" smtClean="0"/>
            </a:br>
            <a:endParaRPr lang="en-US" sz="1800" dirty="0" smtClean="0"/>
          </a:p>
          <a:p>
            <a:pPr marL="457200" indent="-457200" eaLnBrk="1" hangingPunct="1">
              <a:lnSpc>
                <a:spcPct val="80000"/>
              </a:lnSpc>
            </a:pPr>
            <a:endParaRPr lang="en-US" sz="1600" dirty="0" smtClean="0"/>
          </a:p>
          <a:p>
            <a:pPr marL="457200" indent="-457200" eaLnBrk="1" hangingPunct="1">
              <a:lnSpc>
                <a:spcPct val="80000"/>
              </a:lnSpc>
            </a:pPr>
            <a:endParaRPr lang="en-US" sz="1400" dirty="0" smtClean="0"/>
          </a:p>
        </p:txBody>
      </p:sp>
      <p:sp>
        <p:nvSpPr>
          <p:cNvPr id="30724" name="Rectangle 4"/>
          <p:cNvSpPr>
            <a:spLocks noGrp="1" noChangeArrowheads="1"/>
          </p:cNvSpPr>
          <p:nvPr>
            <p:ph sz="quarter" idx="2"/>
          </p:nvPr>
        </p:nvSpPr>
        <p:spPr>
          <a:xfrm>
            <a:off x="4933950" y="1447800"/>
            <a:ext cx="3749675" cy="4572000"/>
          </a:xfrm>
        </p:spPr>
        <p:txBody>
          <a:bodyPr/>
          <a:lstStyle/>
          <a:p>
            <a:pPr marL="0" indent="0" eaLnBrk="1" hangingPunct="1">
              <a:lnSpc>
                <a:spcPct val="80000"/>
              </a:lnSpc>
              <a:buNone/>
            </a:pPr>
            <a:r>
              <a:rPr lang="en-US" sz="2000" dirty="0" smtClean="0"/>
              <a:t>3.How are the French and Italian Language alike?</a:t>
            </a:r>
          </a:p>
          <a:p>
            <a:pPr marL="838200" lvl="1" indent="-381000" eaLnBrk="1" hangingPunct="1">
              <a:lnSpc>
                <a:spcPct val="80000"/>
              </a:lnSpc>
              <a:buFont typeface="Wingdings" pitchFamily="2" charset="2"/>
              <a:buAutoNum type="alphaUcPeriod"/>
            </a:pPr>
            <a:r>
              <a:rPr lang="en-US" sz="2000" dirty="0" smtClean="0"/>
              <a:t>They both trace their language to Latin</a:t>
            </a:r>
          </a:p>
          <a:p>
            <a:pPr marL="838200" lvl="1" indent="-381000" eaLnBrk="1" hangingPunct="1">
              <a:lnSpc>
                <a:spcPct val="80000"/>
              </a:lnSpc>
              <a:buFont typeface="Wingdings" pitchFamily="2" charset="2"/>
              <a:buAutoNum type="alphaUcPeriod"/>
            </a:pPr>
            <a:r>
              <a:rPr lang="en-US" sz="2000" dirty="0" smtClean="0"/>
              <a:t>They are both spoken in Italy</a:t>
            </a:r>
          </a:p>
          <a:p>
            <a:pPr marL="838200" lvl="1" indent="-381000" eaLnBrk="1" hangingPunct="1">
              <a:lnSpc>
                <a:spcPct val="80000"/>
              </a:lnSpc>
              <a:buFont typeface="Wingdings" pitchFamily="2" charset="2"/>
              <a:buAutoNum type="alphaUcPeriod"/>
            </a:pPr>
            <a:r>
              <a:rPr lang="en-US" sz="2000" dirty="0" smtClean="0"/>
              <a:t>They are both from Russia</a:t>
            </a:r>
          </a:p>
          <a:p>
            <a:pPr marL="838200" lvl="1" indent="-381000" eaLnBrk="1" hangingPunct="1">
              <a:lnSpc>
                <a:spcPct val="80000"/>
              </a:lnSpc>
              <a:buFont typeface="Wingdings" pitchFamily="2" charset="2"/>
              <a:buAutoNum type="alphaUcPeriod"/>
            </a:pPr>
            <a:r>
              <a:rPr lang="en-US" sz="2000" dirty="0" smtClean="0"/>
              <a:t>They have nothing in common</a:t>
            </a:r>
          </a:p>
          <a:p>
            <a:pPr marL="838200" lvl="1" indent="-381000" eaLnBrk="1" hangingPunct="1">
              <a:lnSpc>
                <a:spcPct val="80000"/>
              </a:lnSpc>
              <a:buFont typeface="Wingdings" pitchFamily="2" charset="2"/>
              <a:buAutoNum type="alphaUcPeriod"/>
            </a:pPr>
            <a:endParaRPr lang="en-US" sz="2000" dirty="0" smtClean="0"/>
          </a:p>
          <a:p>
            <a:pPr marL="0" indent="0" eaLnBrk="1" hangingPunct="1">
              <a:lnSpc>
                <a:spcPct val="80000"/>
              </a:lnSpc>
              <a:buNone/>
            </a:pPr>
            <a:r>
              <a:rPr lang="en-US" sz="2000" dirty="0" smtClean="0"/>
              <a:t>4.What languages are Known as the “Romance Languages?”</a:t>
            </a:r>
          </a:p>
          <a:p>
            <a:pPr marL="838200" lvl="1" indent="-381000" eaLnBrk="1" hangingPunct="1">
              <a:lnSpc>
                <a:spcPct val="80000"/>
              </a:lnSpc>
              <a:buFont typeface="Wingdings" pitchFamily="2" charset="2"/>
              <a:buAutoNum type="alphaUcPeriod"/>
            </a:pPr>
            <a:r>
              <a:rPr lang="en-US" sz="2000" dirty="0" smtClean="0"/>
              <a:t>English and German</a:t>
            </a:r>
          </a:p>
          <a:p>
            <a:pPr marL="838200" lvl="1" indent="-381000" eaLnBrk="1" hangingPunct="1">
              <a:lnSpc>
                <a:spcPct val="80000"/>
              </a:lnSpc>
              <a:buFont typeface="Wingdings" pitchFamily="2" charset="2"/>
              <a:buAutoNum type="alphaUcPeriod"/>
            </a:pPr>
            <a:r>
              <a:rPr lang="en-US" sz="2000" dirty="0" smtClean="0"/>
              <a:t>Italian and French</a:t>
            </a:r>
          </a:p>
          <a:p>
            <a:pPr marL="838200" lvl="1" indent="-381000" eaLnBrk="1" hangingPunct="1">
              <a:lnSpc>
                <a:spcPct val="80000"/>
              </a:lnSpc>
              <a:buFont typeface="Wingdings" pitchFamily="2" charset="2"/>
              <a:buAutoNum type="alphaUcPeriod"/>
            </a:pPr>
            <a:r>
              <a:rPr lang="en-US" sz="2000" dirty="0" smtClean="0"/>
              <a:t>German and French</a:t>
            </a:r>
          </a:p>
          <a:p>
            <a:pPr marL="838200" lvl="1" indent="-381000" eaLnBrk="1" hangingPunct="1">
              <a:lnSpc>
                <a:spcPct val="80000"/>
              </a:lnSpc>
              <a:buFont typeface="Wingdings" pitchFamily="2" charset="2"/>
              <a:buAutoNum type="alphaUcPeriod"/>
            </a:pPr>
            <a:r>
              <a:rPr lang="en-US" sz="2000" dirty="0" smtClean="0"/>
              <a:t>English and Russian</a:t>
            </a:r>
          </a:p>
        </p:txBody>
      </p:sp>
    </p:spTree>
    <p:extLst>
      <p:ext uri="{BB962C8B-B14F-4D97-AF65-F5344CB8AC3E}">
        <p14:creationId xmlns:p14="http://schemas.microsoft.com/office/powerpoint/2010/main" val="3429082574"/>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8839200" cy="5181600"/>
          </a:xfrm>
        </p:spPr>
        <p:txBody>
          <a:bodyPr>
            <a:noAutofit/>
          </a:bodyPr>
          <a:lstStyle/>
          <a:p>
            <a:r>
              <a:rPr lang="en-US" sz="3600" dirty="0" smtClean="0"/>
              <a:t>Why are there so many different languages in Europe?  </a:t>
            </a:r>
          </a:p>
          <a:p>
            <a:pPr marL="0" indent="0">
              <a:buNone/>
            </a:pPr>
            <a:r>
              <a:rPr lang="en-US" sz="3600" dirty="0" smtClean="0">
                <a:solidFill>
                  <a:srgbClr val="FF0000"/>
                </a:solidFill>
              </a:rPr>
              <a:t>There have been many changes to Europe’s political boundaries over the years.</a:t>
            </a:r>
          </a:p>
          <a:p>
            <a:r>
              <a:rPr lang="en-US" sz="3600" dirty="0" smtClean="0">
                <a:solidFill>
                  <a:srgbClr val="00B0F0"/>
                </a:solidFill>
              </a:rPr>
              <a:t>What are the dominant languages in Europe?</a:t>
            </a:r>
          </a:p>
          <a:p>
            <a:pPr marL="0" indent="0">
              <a:buNone/>
            </a:pPr>
            <a:r>
              <a:rPr lang="en-US" sz="3600" dirty="0" smtClean="0">
                <a:solidFill>
                  <a:srgbClr val="FF0000"/>
                </a:solidFill>
              </a:rPr>
              <a:t>German, English, Russian, French, and Italian</a:t>
            </a:r>
          </a:p>
          <a:p>
            <a:pPr marL="0" indent="0">
              <a:buNone/>
            </a:pPr>
            <a:endParaRPr lang="en-US" sz="3600" dirty="0" smtClean="0">
              <a:solidFill>
                <a:srgbClr val="FF0000"/>
              </a:solidFill>
            </a:endParaRPr>
          </a:p>
          <a:p>
            <a:pPr marL="0" indent="0">
              <a:buNone/>
            </a:pPr>
            <a:endParaRPr lang="en-US" sz="3600" dirty="0"/>
          </a:p>
        </p:txBody>
      </p:sp>
      <p:sp>
        <p:nvSpPr>
          <p:cNvPr id="2" name="Title 1"/>
          <p:cNvSpPr>
            <a:spLocks noGrp="1"/>
          </p:cNvSpPr>
          <p:nvPr>
            <p:ph type="title"/>
          </p:nvPr>
        </p:nvSpPr>
        <p:spPr>
          <a:xfrm>
            <a:off x="457200" y="274638"/>
            <a:ext cx="8229600" cy="1020762"/>
          </a:xfrm>
        </p:spPr>
        <p:txBody>
          <a:bodyPr>
            <a:noAutofit/>
          </a:bodyPr>
          <a:lstStyle/>
          <a:p>
            <a:r>
              <a:rPr lang="en-US" sz="8800" b="1" dirty="0" smtClean="0">
                <a:solidFill>
                  <a:srgbClr val="FF0000"/>
                </a:solidFill>
              </a:rPr>
              <a:t>Questions</a:t>
            </a:r>
            <a:endParaRPr lang="en-US" sz="8800" b="1" dirty="0">
              <a:solidFill>
                <a:srgbClr val="FF0000"/>
              </a:solidFill>
            </a:endParaRPr>
          </a:p>
        </p:txBody>
      </p:sp>
    </p:spTree>
    <p:extLst>
      <p:ext uri="{BB962C8B-B14F-4D97-AF65-F5344CB8AC3E}">
        <p14:creationId xmlns:p14="http://schemas.microsoft.com/office/powerpoint/2010/main" val="35068203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14400"/>
            <a:ext cx="8839200" cy="5791200"/>
          </a:xfrm>
        </p:spPr>
        <p:txBody>
          <a:bodyPr>
            <a:noAutofit/>
          </a:bodyPr>
          <a:lstStyle/>
          <a:p>
            <a:pPr>
              <a:buNone/>
            </a:pPr>
            <a:r>
              <a:rPr lang="en-US" sz="2700" b="1" dirty="0" smtClean="0"/>
              <a:t>Culture is </a:t>
            </a:r>
            <a:r>
              <a:rPr lang="en-US" sz="2700" b="1" dirty="0" smtClean="0">
                <a:solidFill>
                  <a:srgbClr val="FF0000"/>
                </a:solidFill>
              </a:rPr>
              <a:t>learned </a:t>
            </a:r>
            <a:r>
              <a:rPr lang="en-US" sz="2700" b="1" dirty="0" smtClean="0"/>
              <a:t>and is not based on instinct. </a:t>
            </a:r>
          </a:p>
          <a:p>
            <a:pPr>
              <a:buNone/>
            </a:pPr>
            <a:r>
              <a:rPr lang="en-US" sz="2700" b="1" dirty="0" smtClean="0"/>
              <a:t>  </a:t>
            </a:r>
            <a:r>
              <a:rPr lang="en-US" sz="2700" dirty="0" smtClean="0"/>
              <a:t>It is handed down from generation to generation. This is reflected in basic needs. For example what is edible, when the right time and place is to sleep.</a:t>
            </a:r>
          </a:p>
          <a:p>
            <a:pPr>
              <a:buNone/>
            </a:pPr>
            <a:r>
              <a:rPr lang="en-US" sz="2700" b="1" dirty="0" smtClean="0"/>
              <a:t>Culture is </a:t>
            </a:r>
            <a:r>
              <a:rPr lang="en-US" sz="2700" b="1" dirty="0" smtClean="0">
                <a:solidFill>
                  <a:srgbClr val="FF0000"/>
                </a:solidFill>
              </a:rPr>
              <a:t>adaptive</a:t>
            </a:r>
            <a:r>
              <a:rPr lang="en-US" sz="2700" b="1" dirty="0" smtClean="0"/>
              <a:t>. </a:t>
            </a:r>
            <a:r>
              <a:rPr lang="en-US" sz="2700" dirty="0" smtClean="0"/>
              <a:t>  We adapt to our environments with tools, boats, houses, growing different foods in different climates, etc. </a:t>
            </a:r>
            <a:endParaRPr lang="en-US" sz="2700" b="1" dirty="0" smtClean="0"/>
          </a:p>
          <a:p>
            <a:pPr>
              <a:buNone/>
            </a:pPr>
            <a:r>
              <a:rPr lang="en-US" sz="2700" b="1" dirty="0" smtClean="0"/>
              <a:t>Culture is </a:t>
            </a:r>
            <a:r>
              <a:rPr lang="en-US" sz="2700" b="1" dirty="0" smtClean="0">
                <a:solidFill>
                  <a:srgbClr val="FF0000"/>
                </a:solidFill>
              </a:rPr>
              <a:t>symbolic</a:t>
            </a:r>
            <a:r>
              <a:rPr lang="en-US" sz="2700" b="1" dirty="0" smtClean="0"/>
              <a:t>. </a:t>
            </a:r>
            <a:r>
              <a:rPr lang="en-US" sz="2700" dirty="0" smtClean="0"/>
              <a:t>How people see the world is based on symbols and the meaning behind those symbols.</a:t>
            </a:r>
          </a:p>
          <a:p>
            <a:pPr>
              <a:buNone/>
            </a:pPr>
            <a:r>
              <a:rPr lang="en-US" sz="2700" b="1" dirty="0" smtClean="0"/>
              <a:t>Culture is </a:t>
            </a:r>
            <a:r>
              <a:rPr lang="en-US" sz="2700" b="1" dirty="0" smtClean="0">
                <a:solidFill>
                  <a:srgbClr val="FF0000"/>
                </a:solidFill>
              </a:rPr>
              <a:t>shared</a:t>
            </a:r>
            <a:r>
              <a:rPr lang="en-US" sz="2700" b="1" dirty="0" smtClean="0"/>
              <a:t> </a:t>
            </a:r>
            <a:r>
              <a:rPr lang="en-US" sz="2700" dirty="0" smtClean="0"/>
              <a:t>by a group of people in a society and formed through interactions. </a:t>
            </a:r>
            <a:endParaRPr lang="en-US" sz="2700" b="1" dirty="0" smtClean="0"/>
          </a:p>
          <a:p>
            <a:pPr>
              <a:buNone/>
            </a:pPr>
            <a:r>
              <a:rPr lang="en-US" sz="2700" b="1" dirty="0" smtClean="0"/>
              <a:t>Culture also</a:t>
            </a:r>
            <a:r>
              <a:rPr lang="en-US" sz="2700" b="1" dirty="0" smtClean="0">
                <a:solidFill>
                  <a:srgbClr val="FF0000"/>
                </a:solidFill>
              </a:rPr>
              <a:t> shapes the way we think </a:t>
            </a:r>
            <a:r>
              <a:rPr lang="en-US" sz="2700" b="1" dirty="0" smtClean="0"/>
              <a:t>about the world, gender roles, stereotypes and how we view other cultures. </a:t>
            </a:r>
            <a:r>
              <a:rPr lang="en-US" sz="2700" dirty="0" smtClean="0"/>
              <a:t/>
            </a:r>
            <a:br>
              <a:rPr lang="en-US" sz="2700" dirty="0" smtClean="0"/>
            </a:br>
            <a:endParaRPr lang="en-US" sz="2700" dirty="0" smtClean="0"/>
          </a:p>
          <a:p>
            <a:pPr>
              <a:buNone/>
            </a:pPr>
            <a:endParaRPr lang="en-US" sz="2700" dirty="0"/>
          </a:p>
          <a:p>
            <a:pPr>
              <a:buNone/>
            </a:pPr>
            <a:r>
              <a:rPr lang="en-US" sz="2700" b="1" dirty="0" smtClean="0"/>
              <a:t> </a:t>
            </a:r>
          </a:p>
          <a:p>
            <a:pPr>
              <a:buNone/>
            </a:pPr>
            <a:r>
              <a:rPr lang="en-US" sz="2700" b="1" dirty="0" smtClean="0"/>
              <a:t>  </a:t>
            </a:r>
            <a:endParaRPr lang="en-US" sz="2700" b="1" dirty="0"/>
          </a:p>
        </p:txBody>
      </p:sp>
      <p:sp>
        <p:nvSpPr>
          <p:cNvPr id="3" name="Title 2"/>
          <p:cNvSpPr>
            <a:spLocks noGrp="1"/>
          </p:cNvSpPr>
          <p:nvPr>
            <p:ph type="title"/>
          </p:nvPr>
        </p:nvSpPr>
        <p:spPr>
          <a:xfrm>
            <a:off x="457200" y="76200"/>
            <a:ext cx="8229600" cy="838200"/>
          </a:xfrm>
        </p:spPr>
        <p:style>
          <a:lnRef idx="1">
            <a:schemeClr val="accent1"/>
          </a:lnRef>
          <a:fillRef idx="2">
            <a:schemeClr val="accent1"/>
          </a:fillRef>
          <a:effectRef idx="1">
            <a:schemeClr val="accent1"/>
          </a:effectRef>
          <a:fontRef idx="minor">
            <a:schemeClr val="dk1"/>
          </a:fontRef>
        </p:style>
        <p:txBody>
          <a:bodyPr/>
          <a:lstStyle/>
          <a:p>
            <a:r>
              <a:rPr lang="en-US" dirty="0" smtClean="0"/>
              <a:t> What are characteristics of  culture?</a:t>
            </a:r>
            <a:endParaRPr lang="en-US" dirty="0"/>
          </a:p>
        </p:txBody>
      </p:sp>
    </p:spTree>
    <p:extLst>
      <p:ext uri="{BB962C8B-B14F-4D97-AF65-F5344CB8AC3E}">
        <p14:creationId xmlns:p14="http://schemas.microsoft.com/office/powerpoint/2010/main" val="115966427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57200" y="273050"/>
            <a:ext cx="8229600" cy="1403350"/>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4400" dirty="0" smtClean="0"/>
              <a:t>Characteristics of Culture</a:t>
            </a:r>
            <a:endParaRPr lang="en-US" sz="4400" dirty="0"/>
          </a:p>
        </p:txBody>
      </p:sp>
      <p:sp>
        <p:nvSpPr>
          <p:cNvPr id="8" name="Content Placeholder 7"/>
          <p:cNvSpPr>
            <a:spLocks noGrp="1"/>
          </p:cNvSpPr>
          <p:nvPr>
            <p:ph sz="quarter" idx="2"/>
          </p:nvPr>
        </p:nvSpPr>
        <p:spPr>
          <a:xfrm>
            <a:off x="457200" y="1905000"/>
            <a:ext cx="4040188" cy="4343400"/>
          </a:xfrm>
        </p:spPr>
        <p:txBody>
          <a:bodyPr>
            <a:noAutofit/>
          </a:bodyPr>
          <a:lstStyle/>
          <a:p>
            <a:r>
              <a:rPr lang="en-US" sz="5400" b="1" dirty="0" smtClean="0"/>
              <a:t>Symbols</a:t>
            </a:r>
          </a:p>
          <a:p>
            <a:r>
              <a:rPr lang="en-US" sz="5400" b="1" dirty="0" smtClean="0"/>
              <a:t>Language</a:t>
            </a:r>
          </a:p>
          <a:p>
            <a:r>
              <a:rPr lang="en-US" sz="5400" b="1" dirty="0" smtClean="0"/>
              <a:t>Values</a:t>
            </a:r>
          </a:p>
          <a:p>
            <a:r>
              <a:rPr lang="en-US" sz="5400" b="1" dirty="0" smtClean="0"/>
              <a:t>Norms</a:t>
            </a:r>
          </a:p>
          <a:p>
            <a:r>
              <a:rPr lang="en-US" sz="5400" b="1" dirty="0" smtClean="0"/>
              <a:t>Mores</a:t>
            </a:r>
          </a:p>
        </p:txBody>
      </p:sp>
      <p:sp>
        <p:nvSpPr>
          <p:cNvPr id="10" name="Content Placeholder 9"/>
          <p:cNvSpPr>
            <a:spLocks noGrp="1"/>
          </p:cNvSpPr>
          <p:nvPr>
            <p:ph sz="quarter" idx="4"/>
          </p:nvPr>
        </p:nvSpPr>
        <p:spPr>
          <a:xfrm>
            <a:off x="4419600" y="1905000"/>
            <a:ext cx="4419599" cy="4419600"/>
          </a:xfrm>
        </p:spPr>
        <p:txBody>
          <a:bodyPr>
            <a:normAutofit fontScale="92500" lnSpcReduction="10000"/>
          </a:bodyPr>
          <a:lstStyle/>
          <a:p>
            <a:r>
              <a:rPr lang="en-US" sz="5800" b="1" dirty="0" smtClean="0"/>
              <a:t>Folkways</a:t>
            </a:r>
          </a:p>
          <a:p>
            <a:r>
              <a:rPr lang="en-US" sz="5800" b="1" dirty="0" smtClean="0"/>
              <a:t>Laws</a:t>
            </a:r>
          </a:p>
          <a:p>
            <a:r>
              <a:rPr lang="en-US" sz="5800" b="1" dirty="0" smtClean="0"/>
              <a:t>Taboos</a:t>
            </a:r>
          </a:p>
          <a:p>
            <a:r>
              <a:rPr lang="en-US" sz="5800" b="1" dirty="0" smtClean="0"/>
              <a:t>Technology</a:t>
            </a:r>
          </a:p>
          <a:p>
            <a:r>
              <a:rPr lang="en-US" sz="5800" b="1" dirty="0" smtClean="0"/>
              <a:t>Artifacts</a:t>
            </a:r>
          </a:p>
          <a:p>
            <a:endParaRPr lang="en-US" dirty="0"/>
          </a:p>
        </p:txBody>
      </p:sp>
    </p:spTree>
    <p:extLst>
      <p:ext uri="{BB962C8B-B14F-4D97-AF65-F5344CB8AC3E}">
        <p14:creationId xmlns:p14="http://schemas.microsoft.com/office/powerpoint/2010/main" val="68362684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3600"/>
            <a:ext cx="8229600" cy="3873691"/>
          </a:xfrm>
        </p:spPr>
        <p:txBody>
          <a:bodyPr>
            <a:normAutofit/>
          </a:bodyPr>
          <a:lstStyle/>
          <a:p>
            <a:r>
              <a:rPr lang="en-US" sz="3600" b="1" dirty="0" smtClean="0"/>
              <a:t>- A system of patterned sounds, often with corresponding written symbols, that the members of a society use to communicate their thoughts and feelings to one another </a:t>
            </a:r>
          </a:p>
          <a:p>
            <a:pPr>
              <a:buNone/>
            </a:pPr>
            <a:r>
              <a:rPr lang="en-US" dirty="0" smtClean="0">
                <a:solidFill>
                  <a:srgbClr val="FF0000"/>
                </a:solidFill>
              </a:rPr>
              <a:t>Examples-Swahili, English, Spanish, French</a:t>
            </a:r>
            <a:endParaRPr lang="en-US" dirty="0">
              <a:solidFill>
                <a:srgbClr val="FF0000"/>
              </a:solidFill>
            </a:endParaRPr>
          </a:p>
        </p:txBody>
      </p:sp>
      <p:sp>
        <p:nvSpPr>
          <p:cNvPr id="5" name="Title 2"/>
          <p:cNvSpPr txBox="1">
            <a:spLocks/>
          </p:cNvSpPr>
          <p:nvPr/>
        </p:nvSpPr>
        <p:spPr>
          <a:xfrm>
            <a:off x="609600" y="427038"/>
            <a:ext cx="8229600" cy="1554162"/>
          </a:xfrm>
          <a:prstGeom prst="rect">
            <a:avLst/>
          </a:prstGeom>
        </p:spPr>
        <p:style>
          <a:lnRef idx="1">
            <a:schemeClr val="accent1"/>
          </a:lnRef>
          <a:fillRef idx="2">
            <a:schemeClr val="accent1"/>
          </a:fillRef>
          <a:effectRef idx="1">
            <a:schemeClr val="accent1"/>
          </a:effectRef>
          <a:fontRef idx="minor">
            <a:schemeClr val="dk1"/>
          </a:fontRef>
        </p:style>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chemeClr val="dk1"/>
                </a:solidFill>
                <a:effectLst>
                  <a:outerShdw blurRad="31750" dist="25400" dir="5400000" algn="tl" rotWithShape="0">
                    <a:srgbClr val="000000">
                      <a:alpha val="25000"/>
                    </a:srgbClr>
                  </a:outerShdw>
                </a:effectLst>
                <a:uLnTx/>
                <a:uFillTx/>
                <a:latin typeface="+mn-lt"/>
                <a:ea typeface="+mn-ea"/>
                <a:cs typeface="+mn-cs"/>
              </a:rPr>
              <a:t>LANGUAGE</a:t>
            </a:r>
            <a:endParaRPr kumimoji="0" lang="en-US" sz="6000" b="1" i="0" u="none" strike="noStrike" kern="1200" cap="none" spc="0" normalizeH="0" baseline="0" noProof="0" dirty="0">
              <a:ln>
                <a:noFill/>
              </a:ln>
              <a:solidFill>
                <a:schemeClr val="dk1"/>
              </a:solidFill>
              <a:effectLst>
                <a:outerShdw blurRad="31750" dist="25400" dir="5400000" algn="tl" rotWithShape="0">
                  <a:srgbClr val="000000">
                    <a:alpha val="25000"/>
                  </a:srgbClr>
                </a:outerShdw>
              </a:effectLst>
              <a:uLnTx/>
              <a:uFillTx/>
              <a:latin typeface="+mn-lt"/>
              <a:ea typeface="+mn-ea"/>
              <a:cs typeface="+mn-cs"/>
            </a:endParaRPr>
          </a:p>
        </p:txBody>
      </p:sp>
    </p:spTree>
    <p:extLst>
      <p:ext uri="{BB962C8B-B14F-4D97-AF65-F5344CB8AC3E}">
        <p14:creationId xmlns:p14="http://schemas.microsoft.com/office/powerpoint/2010/main" val="391393228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Unit 2</a:t>
            </a:r>
            <a:endParaRPr lang="en-US" dirty="0"/>
          </a:p>
        </p:txBody>
      </p:sp>
      <p:sp>
        <p:nvSpPr>
          <p:cNvPr id="2" name="Title 1"/>
          <p:cNvSpPr>
            <a:spLocks noGrp="1"/>
          </p:cNvSpPr>
          <p:nvPr>
            <p:ph type="ctrTitle"/>
          </p:nvPr>
        </p:nvSpPr>
        <p:spPr/>
        <p:txBody>
          <a:bodyPr/>
          <a:lstStyle/>
          <a:p>
            <a:r>
              <a:rPr lang="en-US" dirty="0" smtClean="0"/>
              <a:t>Languages of Europe</a:t>
            </a:r>
            <a:endParaRPr lang="en-US" dirty="0"/>
          </a:p>
        </p:txBody>
      </p:sp>
    </p:spTree>
    <p:extLst>
      <p:ext uri="{BB962C8B-B14F-4D97-AF65-F5344CB8AC3E}">
        <p14:creationId xmlns:p14="http://schemas.microsoft.com/office/powerpoint/2010/main" val="85255789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Activator</a:t>
            </a:r>
            <a:endParaRPr lang="en-US" dirty="0"/>
          </a:p>
        </p:txBody>
      </p:sp>
    </p:spTree>
    <p:extLst>
      <p:ext uri="{BB962C8B-B14F-4D97-AF65-F5344CB8AC3E}">
        <p14:creationId xmlns:p14="http://schemas.microsoft.com/office/powerpoint/2010/main" val="39208045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dirty="0" smtClean="0"/>
              <a:t>Activation Activity</a:t>
            </a:r>
          </a:p>
        </p:txBody>
      </p:sp>
      <p:sp>
        <p:nvSpPr>
          <p:cNvPr id="8194" name="Rectangle 3"/>
          <p:cNvSpPr>
            <a:spLocks noGrp="1" noChangeArrowheads="1"/>
          </p:cNvSpPr>
          <p:nvPr>
            <p:ph sz="quarter" idx="1"/>
          </p:nvPr>
        </p:nvSpPr>
        <p:spPr/>
        <p:txBody>
          <a:bodyPr/>
          <a:lstStyle/>
          <a:p>
            <a:pPr eaLnBrk="1" hangingPunct="1"/>
            <a:r>
              <a:rPr lang="en-US" sz="3200" dirty="0" smtClean="0"/>
              <a:t>Make a list of the  “Languages of the world”. Try to write all the different languages you know. See how many you can get. Now write the country you think the language came from.   </a:t>
            </a:r>
          </a:p>
          <a:p>
            <a:pPr eaLnBrk="1" hangingPunct="1"/>
            <a:endParaRPr lang="en-US" sz="3200" dirty="0"/>
          </a:p>
          <a:p>
            <a:pPr eaLnBrk="1" hangingPunct="1"/>
            <a:r>
              <a:rPr lang="en-US" sz="3200" dirty="0" smtClean="0"/>
              <a:t>Example: English = United States</a:t>
            </a:r>
          </a:p>
        </p:txBody>
      </p:sp>
    </p:spTree>
    <p:extLst>
      <p:ext uri="{BB962C8B-B14F-4D97-AF65-F5344CB8AC3E}">
        <p14:creationId xmlns:p14="http://schemas.microsoft.com/office/powerpoint/2010/main" val="1542727461"/>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docProps/app.xml><?xml version="1.0" encoding="utf-8"?>
<Properties xmlns="http://schemas.openxmlformats.org/officeDocument/2006/extended-properties" xmlns:vt="http://schemas.openxmlformats.org/officeDocument/2006/docPropsVTypes">
  <Template/>
  <TotalTime>1832</TotalTime>
  <Words>1334</Words>
  <Application>Microsoft Office PowerPoint</Application>
  <PresentationFormat>On-screen Show (4:3)</PresentationFormat>
  <Paragraphs>200</Paragraphs>
  <Slides>39</Slides>
  <Notes>3</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8" baseType="lpstr">
      <vt:lpstr>Arial</vt:lpstr>
      <vt:lpstr>Calibri</vt:lpstr>
      <vt:lpstr>Franklin Gothic Book</vt:lpstr>
      <vt:lpstr>Perpetua</vt:lpstr>
      <vt:lpstr>Times New Roman</vt:lpstr>
      <vt:lpstr>Wingdings</vt:lpstr>
      <vt:lpstr>Wingdings 2</vt:lpstr>
      <vt:lpstr>Equity</vt:lpstr>
      <vt:lpstr>Worksheet</vt:lpstr>
      <vt:lpstr>What is Culture?</vt:lpstr>
      <vt:lpstr>PowerPoint Presentation</vt:lpstr>
      <vt:lpstr>PowerPoint Presentation</vt:lpstr>
      <vt:lpstr> What are characteristics of  culture?</vt:lpstr>
      <vt:lpstr>Characteristics of Culture</vt:lpstr>
      <vt:lpstr>PowerPoint Presentation</vt:lpstr>
      <vt:lpstr>Languages of Europe</vt:lpstr>
      <vt:lpstr>Activator</vt:lpstr>
      <vt:lpstr>Activation Activity</vt:lpstr>
      <vt:lpstr>Standard and Element</vt:lpstr>
      <vt:lpstr>Teaching</vt:lpstr>
      <vt:lpstr>European Languages</vt:lpstr>
      <vt:lpstr>Germanic Languages</vt:lpstr>
      <vt:lpstr>German Language</vt:lpstr>
      <vt:lpstr>English Language</vt:lpstr>
      <vt:lpstr>Romance Languages</vt:lpstr>
      <vt:lpstr>French Language</vt:lpstr>
      <vt:lpstr>Italian Language</vt:lpstr>
      <vt:lpstr>Slavic Language</vt:lpstr>
      <vt:lpstr>Russian Language</vt:lpstr>
      <vt:lpstr>This map shows where the different categories of languages are spoken. In Blue is Romance, Green is Germanic, and Red is Slavic.</vt:lpstr>
      <vt:lpstr>Major Languages of the World</vt:lpstr>
      <vt:lpstr>Languages of Europe  Power Point Guide Review</vt:lpstr>
      <vt:lpstr>Power Point Guide Review</vt:lpstr>
      <vt:lpstr>Power Point Guide Review-Continue</vt:lpstr>
      <vt:lpstr>Power Point Guide Review-Continue</vt:lpstr>
      <vt:lpstr>Power Point Guide Review-Continue</vt:lpstr>
      <vt:lpstr>Power Point Guide Review-Continue</vt:lpstr>
      <vt:lpstr>Work Session</vt:lpstr>
      <vt:lpstr>Tree Map</vt:lpstr>
      <vt:lpstr>Weak Work</vt:lpstr>
      <vt:lpstr>Strong Work</vt:lpstr>
      <vt:lpstr>Summarizer</vt:lpstr>
      <vt:lpstr>Answer the following questions in a short essay</vt:lpstr>
      <vt:lpstr>Weak Work</vt:lpstr>
      <vt:lpstr>Strong Work</vt:lpstr>
      <vt:lpstr>PowerPoint Quiz</vt:lpstr>
      <vt:lpstr>Power Point Quiz</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Languages of Europe</dc:title>
  <dc:creator>Brandon Whitworth</dc:creator>
  <cp:lastModifiedBy>Shawn Brown</cp:lastModifiedBy>
  <cp:revision>34</cp:revision>
  <cp:lastPrinted>2014-09-02T13:26:26Z</cp:lastPrinted>
  <dcterms:created xsi:type="dcterms:W3CDTF">2013-07-11T03:50:51Z</dcterms:created>
  <dcterms:modified xsi:type="dcterms:W3CDTF">2016-01-26T01:24:38Z</dcterms:modified>
</cp:coreProperties>
</file>