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2220" y="-144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957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432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280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05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062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94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604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6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63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5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9231F-6BF2-4FB9-88FE-DA58C30A977C}" type="datetimeFigureOut">
              <a:rPr lang="en-US" smtClean="0"/>
              <a:t>12/28/2015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A4ADD-E5A6-49ED-83C5-31D58292EC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053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14400"/>
            <a:ext cx="6629400" cy="10618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Introduction to Percent Guided Notes</a:t>
            </a:r>
            <a:endParaRPr lang="en-US" sz="1600" u="sng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Percent –</a:t>
            </a:r>
          </a:p>
          <a:p>
            <a:endParaRPr lang="en-US" b="1" u="sng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b="1" u="sng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Write ea</a:t>
            </a:r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ch as a percent.</a:t>
            </a:r>
            <a:endParaRPr lang="en-US" sz="1600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1).</a:t>
            </a: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sz="1600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2).</a:t>
            </a: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Write each model as a decimal, fraction and percent.</a:t>
            </a: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1).</a:t>
            </a: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2).</a:t>
            </a:r>
          </a:p>
          <a:p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u="sng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Practice</a:t>
            </a:r>
          </a:p>
          <a:p>
            <a:endParaRPr lang="en-US" sz="1600" u="sng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1).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 </a:t>
            </a: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2).</a:t>
            </a:r>
          </a:p>
          <a:p>
            <a:endParaRPr lang="en-US" sz="1600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3).</a:t>
            </a:r>
          </a:p>
          <a:p>
            <a:endParaRPr lang="en-US" sz="1600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r>
              <a:rPr lang="en-US" sz="1600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4). </a:t>
            </a:r>
            <a:endParaRPr lang="en-US" sz="1600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 smtClean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  <a:p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0" y="89154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anose="030F0702030302020204" pitchFamily="66" charset="0"/>
                <a:ea typeface="HelloAsparagus" panose="02000603000000000000" pitchFamily="2" charset="0"/>
              </a:rPr>
              <a:t>TeacherTwins©2015</a:t>
            </a:r>
            <a:endParaRPr lang="en-US" dirty="0">
              <a:latin typeface="Comic Sans MS" panose="030F0702030302020204" pitchFamily="66" charset="0"/>
              <a:ea typeface="HelloAsparag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05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43</Words>
  <Application>Microsoft Office PowerPoint</Application>
  <PresentationFormat>Custom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HelloAsparagus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Tammie Slate</cp:lastModifiedBy>
  <cp:revision>10</cp:revision>
  <dcterms:created xsi:type="dcterms:W3CDTF">2015-05-06T23:23:08Z</dcterms:created>
  <dcterms:modified xsi:type="dcterms:W3CDTF">2015-12-28T21:35:21Z</dcterms:modified>
</cp:coreProperties>
</file>