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5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7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1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7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CFEF-8317-4A66-A21D-32EF1FDB36A9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5F1A-EE03-4857-ADC7-FCD6543F5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914400"/>
            <a:ext cx="6781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70C0"/>
                </a:solidFill>
              </a:rPr>
              <a:t>Slope Intercept Form</a:t>
            </a:r>
          </a:p>
          <a:p>
            <a:pPr algn="ctr"/>
            <a:endParaRPr lang="en-US" sz="7200" b="1" dirty="0">
              <a:solidFill>
                <a:srgbClr val="0070C0"/>
              </a:solidFill>
            </a:endParaRPr>
          </a:p>
          <a:p>
            <a:pPr algn="ctr"/>
            <a:endParaRPr lang="en-US" sz="7200" b="1" dirty="0" smtClean="0">
              <a:solidFill>
                <a:srgbClr val="0070C0"/>
              </a:solidFill>
            </a:endParaRPr>
          </a:p>
          <a:p>
            <a:endParaRPr lang="en-US" sz="2800" b="1" dirty="0" smtClean="0"/>
          </a:p>
          <a:p>
            <a:r>
              <a:rPr lang="en-US" sz="2800" b="1" dirty="0" smtClean="0"/>
              <a:t>Teacher Twins</a:t>
            </a:r>
            <a:r>
              <a:rPr lang="en-US" sz="2800" b="1" dirty="0" smtClean="0">
                <a:latin typeface="Calibri"/>
              </a:rPr>
              <a:t>©2014</a:t>
            </a:r>
            <a:endParaRPr lang="en-US" sz="2800" b="1" dirty="0"/>
          </a:p>
        </p:txBody>
      </p:sp>
      <p:pic>
        <p:nvPicPr>
          <p:cNvPr id="1026" name="Picture 2" descr="C:\Users\tammi_000\AppData\Local\Microsoft\Windows\INetCache\IE\J28H7N24\MC900237185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748" y="3222724"/>
            <a:ext cx="2187921" cy="19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2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914400"/>
            <a:ext cx="7162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Closure 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What information does slope intercept form give you? 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914400"/>
            <a:ext cx="723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Warm Up</a:t>
            </a:r>
          </a:p>
          <a:p>
            <a:r>
              <a:rPr lang="en-US" sz="4000" b="1" dirty="0" smtClean="0"/>
              <a:t>Find the slope.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(2, 4), (-3,6)	2. (-3,-5), (2,-8)</a:t>
            </a:r>
          </a:p>
          <a:p>
            <a:pPr marL="742950" indent="-742950">
              <a:buAutoNum type="arabicPeriod"/>
            </a:pPr>
            <a:endParaRPr lang="en-US" sz="4000" b="1" dirty="0"/>
          </a:p>
          <a:p>
            <a:r>
              <a:rPr lang="en-US" sz="4000" b="1" dirty="0" smtClean="0"/>
              <a:t>3. (5, -4), (-2,9)	4. (-6,8), (3,8)</a:t>
            </a:r>
          </a:p>
          <a:p>
            <a:pPr marL="742950" indent="-742950">
              <a:buAutoNum type="arabicPeriod"/>
            </a:pPr>
            <a:endParaRPr lang="en-US" sz="4000" b="1" dirty="0"/>
          </a:p>
          <a:p>
            <a:r>
              <a:rPr lang="en-US" sz="4000" b="1" dirty="0" smtClean="0"/>
              <a:t>		</a:t>
            </a:r>
          </a:p>
          <a:p>
            <a:pPr algn="ctr"/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47244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0</a:t>
            </a:r>
            <a:endParaRPr lang="en-US" sz="4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3122600"/>
                <a:ext cx="1295400" cy="67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122600"/>
                <a:ext cx="1295400" cy="6705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913213" y="3058734"/>
                <a:ext cx="548547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213" y="3058734"/>
                <a:ext cx="548547" cy="6127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33600" y="4707077"/>
                <a:ext cx="1295400" cy="668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𝟏𝟑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707077"/>
                <a:ext cx="1295400" cy="66890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5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9144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70C0"/>
                </a:solidFill>
              </a:rPr>
              <a:t>Slope Intercept Form</a:t>
            </a:r>
          </a:p>
          <a:p>
            <a:pPr algn="ctr"/>
            <a:endParaRPr lang="en-US" sz="72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tammi_000\AppData\Local\Microsoft\Windows\INetCache\IE\J28H7N24\MC900237185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939" y="3222724"/>
            <a:ext cx="2187921" cy="19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7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11430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Foldable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tammi_000\AppData\Local\Microsoft\Windows\INetCache\IE\J28H7N24\MC900237185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99" y="2743200"/>
            <a:ext cx="2187921" cy="19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5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571500"/>
            <a:ext cx="777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4232701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9745" y="4325034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=</a:t>
            </a:r>
            <a:endParaRPr 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423270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m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214472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x</a:t>
            </a:r>
            <a:endParaRPr lang="en-US" sz="7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232701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+</a:t>
            </a:r>
            <a:endParaRPr lang="en-US" sz="7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4214472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b</a:t>
            </a:r>
            <a:endParaRPr lang="en-US" sz="7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394363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Slope Intercept Form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47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858" cy="68571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2133600"/>
            <a:ext cx="1143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133600"/>
            <a:ext cx="1143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19109" y="2133600"/>
            <a:ext cx="1143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1502" y="2133600"/>
            <a:ext cx="1143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54882" y="2140527"/>
            <a:ext cx="1143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97135" y="2140527"/>
            <a:ext cx="1143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9264" y="260465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 is the dependent variable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466155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=</a:t>
            </a:r>
            <a:endParaRPr lang="en-US" sz="7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23679" y="2466154"/>
            <a:ext cx="938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 is the slope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97134" y="2604655"/>
            <a:ext cx="15274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r>
              <a:rPr lang="en-US" b="1" dirty="0" smtClean="0"/>
              <a:t> is the </a:t>
            </a:r>
            <a:r>
              <a:rPr lang="en-US" sz="1400" b="1" dirty="0" smtClean="0"/>
              <a:t>independent</a:t>
            </a:r>
            <a:r>
              <a:rPr lang="en-US" sz="1600" b="1" dirty="0" smtClean="0"/>
              <a:t> </a:t>
            </a:r>
            <a:r>
              <a:rPr lang="en-US" b="1" dirty="0" smtClean="0"/>
              <a:t>variable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00" y="2493865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+</a:t>
            </a:r>
            <a:endParaRPr lang="en-US" sz="7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39892" y="272776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 is the y intercept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914400"/>
            <a:ext cx="567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Inside the Flaps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34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77" y="1066800"/>
            <a:ext cx="7411046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5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0" y="1066801"/>
            <a:ext cx="7816959" cy="48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211035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2, b=5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976723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3/4, b= -5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8972" y="5532428"/>
            <a:ext cx="2102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15, b=-12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211035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-1/2, b=-7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2100" y="376597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-9/7, b=36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553680"/>
            <a:ext cx="232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10, b=6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2819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-6, b=13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3733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3/2, b=-3007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6236" y="4553680"/>
            <a:ext cx="236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17, b=22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3164" y="5532428"/>
            <a:ext cx="2473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-55, b=-101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1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" y="428"/>
            <a:ext cx="9142858" cy="68571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685800"/>
                <a:ext cx="7772400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/>
                  <a:t>Use the information to write an equation in slope intercept form.</a:t>
                </a:r>
              </a:p>
              <a:p>
                <a:endParaRPr lang="en-US" sz="3600" b="1" dirty="0" smtClean="0"/>
              </a:p>
              <a:p>
                <a:pPr marL="742950" indent="-742950">
                  <a:buAutoNum type="arabicPeriod"/>
                </a:pPr>
                <a:r>
                  <a:rPr lang="en-US" sz="3600" b="1" dirty="0" smtClean="0"/>
                  <a:t>Slope = 4,  y intercept = -6</a:t>
                </a:r>
              </a:p>
              <a:p>
                <a:pPr marL="742950" indent="-742950">
                  <a:buAutoNum type="arabicPeriod"/>
                </a:pPr>
                <a:endParaRPr lang="en-US" sz="3600" b="1" dirty="0"/>
              </a:p>
              <a:p>
                <a:pPr marL="742950" indent="-742950">
                  <a:buAutoNum type="arabicPeriod"/>
                </a:pPr>
                <a:r>
                  <a:rPr lang="en-US" sz="3600" b="1" dirty="0" smtClean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 smtClean="0"/>
                  <a:t>	, y intercept = 5</a:t>
                </a:r>
              </a:p>
              <a:p>
                <a:endParaRPr lang="en-US" sz="3600" b="1" dirty="0"/>
              </a:p>
              <a:p>
                <a:pPr marL="742950" indent="-742950">
                  <a:buAutoNum type="arabicPeriod"/>
                </a:pPr>
                <a:r>
                  <a:rPr lang="en-US" sz="3600" b="1" dirty="0" smtClean="0"/>
                  <a:t>Slope = 0, y intercept = -3</a:t>
                </a:r>
                <a:endParaRPr lang="en-US" sz="36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85800"/>
                <a:ext cx="7772400" cy="4770537"/>
              </a:xfrm>
              <a:prstGeom prst="rect">
                <a:avLst/>
              </a:prstGeom>
              <a:blipFill rotWithShape="1">
                <a:blip r:embed="rId3"/>
                <a:stretch>
                  <a:fillRect l="-2353" t="-1918" b="-3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24000" y="2971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y = 4x - 6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2672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y = -2/3x </a:t>
            </a:r>
            <a:r>
              <a:rPr lang="en-US" sz="3200" b="1" dirty="0">
                <a:solidFill>
                  <a:srgbClr val="0070C0"/>
                </a:solidFill>
              </a:rPr>
              <a:t>+</a:t>
            </a:r>
            <a:r>
              <a:rPr lang="en-US" sz="3200" b="1" dirty="0" smtClean="0">
                <a:solidFill>
                  <a:srgbClr val="0070C0"/>
                </a:solidFill>
              </a:rPr>
              <a:t> 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5334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y = 0x – 3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29200" y="5626387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0255" y="530393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y = -3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3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175</Words>
  <Application>Microsoft Office PowerPoint</Application>
  <PresentationFormat>Letter Paper (8.5x11 in)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Toshiba-User</dc:creator>
  <cp:lastModifiedBy>Shawn Brown</cp:lastModifiedBy>
  <cp:revision>9</cp:revision>
  <dcterms:created xsi:type="dcterms:W3CDTF">2014-08-07T00:19:53Z</dcterms:created>
  <dcterms:modified xsi:type="dcterms:W3CDTF">2015-12-27T17:44:51Z</dcterms:modified>
</cp:coreProperties>
</file>