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" y="381000"/>
                <a:ext cx="6636327" cy="8267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mic Sans MS" panose="030F0702030302020204" pitchFamily="66" charset="0"/>
                  </a:rPr>
                  <a:t>Equations with Fractions Guided </a:t>
                </a:r>
                <a:r>
                  <a:rPr lang="en-US" sz="1600" b="1" dirty="0" smtClean="0">
                    <a:latin typeface="Comic Sans MS" panose="030F0702030302020204" pitchFamily="66" charset="0"/>
                  </a:rPr>
                  <a:t>Notes</a:t>
                </a: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r>
                  <a:rPr lang="en-US" sz="1600" b="1" dirty="0" smtClean="0">
                    <a:latin typeface="Comic Sans MS" panose="030F0702030302020204" pitchFamily="66" charset="0"/>
                  </a:rPr>
                  <a:t>Name ______________________  Date __________________</a:t>
                </a: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r>
                  <a:rPr lang="en-US" sz="1600" b="1" u="sng" dirty="0">
                    <a:latin typeface="Comic Sans MS" panose="030F0702030302020204" pitchFamily="66" charset="0"/>
                  </a:rPr>
                  <a:t>Example 1: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+</m:t>
                    </m:r>
                    <m:r>
                      <a:rPr lang="en-US" sz="1600" b="1" i="1">
                        <a:latin typeface="Cambria Math"/>
                      </a:rPr>
                      <m:t>𝒚</m:t>
                    </m:r>
                    <m:r>
                      <a:rPr lang="en-US" sz="1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u="sng" dirty="0">
                    <a:latin typeface="Comic Sans MS" panose="030F0702030302020204" pitchFamily="66" charset="0"/>
                  </a:rPr>
                  <a:t>Example 2: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𝐱</m:t>
                    </m:r>
                    <m:r>
                      <a:rPr lang="en-US" sz="1600" b="1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200" b="1" u="sng" dirty="0">
                    <a:latin typeface="Comic Sans MS" panose="030F0702030302020204" pitchFamily="66" charset="0"/>
                  </a:rPr>
                  <a:t>Example 3:</a:t>
                </a:r>
                <a:r>
                  <a:rPr lang="en-US" sz="1200" b="1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𝒙</m:t>
                    </m:r>
                    <m:r>
                      <a:rPr lang="en-US" sz="1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600" b="1" u="sng" dirty="0">
                    <a:latin typeface="Comic Sans MS" panose="030F0702030302020204" pitchFamily="66" charset="0"/>
                  </a:rPr>
                  <a:t>    </a:t>
                </a: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u="sng" dirty="0">
                    <a:latin typeface="Comic Sans MS" panose="030F0702030302020204" pitchFamily="66" charset="0"/>
                  </a:rPr>
                  <a:t>Example 4: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𝒙</m:t>
                    </m:r>
                    <m:r>
                      <a:rPr lang="en-US" sz="1600" b="1" i="1">
                        <a:latin typeface="Cambria Math"/>
                      </a:rPr>
                      <m:t>+</m:t>
                    </m:r>
                    <m:r>
                      <a:rPr lang="en-US" sz="1600" b="1" i="1">
                        <a:latin typeface="Cambria Math"/>
                      </a:rPr>
                      <m:t>𝟖</m:t>
                    </m:r>
                    <m:r>
                      <a:rPr lang="en-US" sz="1600" b="1" i="1">
                        <a:latin typeface="Cambria Math"/>
                      </a:rPr>
                      <m:t>=−</m:t>
                    </m:r>
                    <m:r>
                      <a:rPr lang="en-US" sz="1600" b="1" i="1">
                        <a:latin typeface="Cambria Math"/>
                      </a:rPr>
                      <m:t>𝟏𝟔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  </a:t>
                </a: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 smtClean="0">
                  <a:latin typeface="Comic Sans MS" panose="030F0702030302020204" pitchFamily="66" charset="0"/>
                </a:endParaRPr>
              </a:p>
              <a:p>
                <a:r>
                  <a:rPr lang="en-US" sz="1400" b="1" u="sng" dirty="0">
                    <a:latin typeface="Comic Sans MS" panose="030F0702030302020204" pitchFamily="66" charset="0"/>
                  </a:rPr>
                  <a:t>Practice</a:t>
                </a:r>
              </a:p>
              <a:p>
                <a:r>
                  <a:rPr lang="en-US" sz="1400" b="1" dirty="0">
                    <a:latin typeface="Comic Sans MS" panose="030F0702030302020204" pitchFamily="66" charset="0"/>
                  </a:rPr>
                  <a:t>Solve and Check.</a:t>
                </a:r>
              </a:p>
              <a:p>
                <a:endParaRPr lang="en-US" sz="14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dirty="0">
                    <a:latin typeface="Comic Sans MS" panose="030F0702030302020204" pitchFamily="66" charset="0"/>
                  </a:rPr>
                  <a:t>1).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𝒌</m:t>
                    </m:r>
                    <m:r>
                      <a:rPr lang="en-US" sz="1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dirty="0">
                    <a:latin typeface="Comic Sans MS" panose="030F0702030302020204" pitchFamily="66" charset="0"/>
                  </a:rPr>
                  <a:t>2).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+</m:t>
                    </m:r>
                    <m:r>
                      <a:rPr lang="en-US" sz="1600" b="1" i="1">
                        <a:latin typeface="Cambria Math"/>
                      </a:rPr>
                      <m:t>𝒚</m:t>
                    </m:r>
                    <m:r>
                      <a:rPr lang="en-US" sz="1600" b="1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dirty="0">
                    <a:latin typeface="Comic Sans MS" panose="030F0702030302020204" pitchFamily="66" charset="0"/>
                  </a:rPr>
                  <a:t>3). </a:t>
                </a:r>
                <a14:m>
                  <m:oMath xmlns:m="http://schemas.openxmlformats.org/officeDocument/2006/math">
                    <m:r>
                      <a:rPr lang="en-US" sz="1600" b="1">
                        <a:latin typeface="Cambria Math"/>
                      </a:rPr>
                      <m:t>−</m:t>
                    </m:r>
                    <m:r>
                      <a:rPr lang="en-US" sz="1600" b="1" i="1">
                        <a:latin typeface="Cambria Math"/>
                      </a:rPr>
                      <m:t>𝟐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𝒑</m:t>
                    </m:r>
                    <m:r>
                      <a:rPr lang="en-US" sz="1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r>
                  <a:rPr lang="en-US" sz="1600" b="1" dirty="0">
                    <a:latin typeface="Comic Sans MS" panose="030F0702030302020204" pitchFamily="66" charset="0"/>
                  </a:rPr>
                  <a:t>4).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1600" b="1" i="1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1600" b="1" i="1">
                        <a:latin typeface="Cambria Math"/>
                      </a:rPr>
                      <m:t>𝒙</m:t>
                    </m:r>
                    <m:r>
                      <a:rPr lang="en-US" sz="1600" b="1" i="1">
                        <a:latin typeface="Cambria Math"/>
                      </a:rPr>
                      <m:t>+</m:t>
                    </m:r>
                    <m:r>
                      <a:rPr lang="en-US" sz="1600" b="1" i="1">
                        <a:latin typeface="Cambria Math"/>
                      </a:rPr>
                      <m:t>𝟖</m:t>
                    </m:r>
                    <m:r>
                      <a:rPr lang="en-US" sz="1600" b="1" i="1">
                        <a:latin typeface="Cambria Math"/>
                      </a:rPr>
                      <m:t>=</m:t>
                    </m:r>
                    <m:r>
                      <a:rPr lang="en-US" sz="1600" b="1" i="1">
                        <a:latin typeface="Cambria Math"/>
                      </a:rPr>
                      <m:t>𝟏𝟎</m:t>
                    </m:r>
                  </m:oMath>
                </a14:m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b="1" dirty="0">
                  <a:latin typeface="Comic Sans MS" panose="030F0702030302020204" pitchFamily="66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6636327" cy="8267135"/>
              </a:xfrm>
              <a:prstGeom prst="rect">
                <a:avLst/>
              </a:prstGeom>
              <a:blipFill rotWithShape="0">
                <a:blip r:embed="rId2"/>
                <a:stretch>
                  <a:fillRect l="-459" t="-147" r="-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10</cp:revision>
  <dcterms:created xsi:type="dcterms:W3CDTF">2016-06-14T17:24:41Z</dcterms:created>
  <dcterms:modified xsi:type="dcterms:W3CDTF">2016-07-11T19:01:09Z</dcterms:modified>
</cp:coreProperties>
</file>