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94660"/>
  </p:normalViewPr>
  <p:slideViewPr>
    <p:cSldViewPr>
      <p:cViewPr varScale="1">
        <p:scale>
          <a:sx n="42" d="100"/>
          <a:sy n="42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8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F4D5-C5ED-4801-A896-7FD297E7F86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2164-33B8-4FFA-87D9-AEBD6CE8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848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FF"/>
                </a:solidFill>
              </a:rPr>
              <a:t>Using  Slope Intercept Form to Graph</a:t>
            </a:r>
          </a:p>
          <a:p>
            <a:pPr algn="ctr"/>
            <a:endParaRPr lang="en-US" sz="6000" b="1" dirty="0">
              <a:solidFill>
                <a:srgbClr val="FF00FF"/>
              </a:solidFill>
            </a:endParaRPr>
          </a:p>
          <a:p>
            <a:pPr algn="ctr"/>
            <a:endParaRPr lang="en-US" sz="6000" b="1" dirty="0" smtClean="0">
              <a:solidFill>
                <a:srgbClr val="FF00FF"/>
              </a:solidFill>
            </a:endParaRPr>
          </a:p>
          <a:p>
            <a:pPr algn="ctr"/>
            <a:endParaRPr lang="en-US" sz="6000" b="1" dirty="0">
              <a:solidFill>
                <a:srgbClr val="FF00FF"/>
              </a:solidFill>
            </a:endParaRPr>
          </a:p>
          <a:p>
            <a:pPr algn="ctr"/>
            <a:r>
              <a:rPr lang="en-US" sz="2800" b="1" dirty="0" smtClean="0"/>
              <a:t>Teacher Twins</a:t>
            </a:r>
            <a:r>
              <a:rPr lang="en-US" sz="2800" b="1" dirty="0" smtClean="0">
                <a:latin typeface="Calibri"/>
              </a:rPr>
              <a:t>©2014</a:t>
            </a:r>
            <a:endParaRPr lang="en-US" sz="2800" b="1" dirty="0"/>
          </a:p>
        </p:txBody>
      </p:sp>
      <p:pic>
        <p:nvPicPr>
          <p:cNvPr id="1026" name="Picture 2" descr="C:\Users\tammi_000\AppData\Local\Microsoft\Windows\INetCache\IE\J28H7N24\MP90039013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09" y="2624792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2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" y="428"/>
            <a:ext cx="9142858" cy="6857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7864" y="533400"/>
                <a:ext cx="7924800" cy="5361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FF"/>
                    </a:solidFill>
                  </a:rPr>
                  <a:t>Warm Up</a:t>
                </a:r>
              </a:p>
              <a:p>
                <a:r>
                  <a:rPr lang="en-US" sz="2800" b="1" dirty="0" smtClean="0">
                    <a:solidFill>
                      <a:srgbClr val="FF00FF"/>
                    </a:solidFill>
                  </a:rPr>
                  <a:t>Write the slope and the y intercept.</a:t>
                </a:r>
              </a:p>
              <a:p>
                <a:pPr marL="742950" indent="-742950">
                  <a:buAutoNum type="arabicPeriod"/>
                </a:pPr>
                <a:r>
                  <a:rPr lang="en-US" sz="4000" b="1" dirty="0" smtClean="0">
                    <a:solidFill>
                      <a:srgbClr val="FF00FF"/>
                    </a:solidFill>
                  </a:rPr>
                  <a:t>y = 3x – 6		2.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4000" b="1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4000" b="1" i="1" dirty="0" smtClean="0">
                  <a:solidFill>
                    <a:srgbClr val="FF00FF"/>
                  </a:solidFill>
                  <a:latin typeface="Cambria Math" panose="02040503050406030204" pitchFamily="18" charset="0"/>
                </a:endParaRPr>
              </a:p>
              <a:p>
                <a:endParaRPr lang="en-US" sz="4000" b="1" i="1" dirty="0" smtClean="0">
                  <a:solidFill>
                    <a:srgbClr val="FF00FF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sz="4000" b="1" i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4000" b="1" i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FF"/>
                    </a:solidFill>
                  </a:rPr>
                  <a:t>x + 12	4. y = 5x – 9</a:t>
                </a:r>
              </a:p>
              <a:p>
                <a:endParaRPr lang="en-US" sz="4000" b="1" dirty="0">
                  <a:solidFill>
                    <a:srgbClr val="FF00FF"/>
                  </a:solidFill>
                </a:endParaRPr>
              </a:p>
              <a:p>
                <a:r>
                  <a:rPr lang="en-US" sz="4000" b="1" dirty="0" smtClean="0">
                    <a:solidFill>
                      <a:srgbClr val="FF00FF"/>
                    </a:solidFill>
                  </a:rPr>
                  <a:t>5.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FF"/>
                    </a:solidFill>
                  </a:rPr>
                  <a:t>x – 7		6.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FF"/>
                    </a:solidFill>
                  </a:rPr>
                  <a:t>x - 5</a:t>
                </a:r>
                <a:endParaRPr lang="en-US" sz="4000" b="1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64" y="533400"/>
                <a:ext cx="7924800" cy="5361083"/>
              </a:xfrm>
              <a:prstGeom prst="rect">
                <a:avLst/>
              </a:prstGeom>
              <a:blipFill rotWithShape="0">
                <a:blip r:embed="rId3"/>
                <a:stretch>
                  <a:fillRect l="-2769" t="-3527" b="-1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88720" y="270318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= 3, b = -6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32483" y="436625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= -3/7, b = 12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91436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= -5/6, b = -7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19313" y="2752276"/>
                <a:ext cx="220980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1" dirty="0" smtClean="0"/>
                  <a:t>b = -4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313" y="2752276"/>
                <a:ext cx="2209800" cy="647357"/>
              </a:xfrm>
              <a:prstGeom prst="rect">
                <a:avLst/>
              </a:prstGeom>
              <a:blipFill rotWithShape="0">
                <a:blip r:embed="rId4"/>
                <a:stretch>
                  <a:fillRect l="-4132" b="-5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62600" y="442183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= 5, b = -9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4420" y="589448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= 4/5, b = -5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4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FF"/>
                </a:solidFill>
              </a:rPr>
              <a:t>Using  Slope Intercept Form to Graph</a:t>
            </a:r>
            <a:endParaRPr lang="en-US" sz="6000" b="1" dirty="0">
              <a:solidFill>
                <a:srgbClr val="FF00FF"/>
              </a:solidFill>
            </a:endParaRPr>
          </a:p>
        </p:txBody>
      </p:sp>
      <p:pic>
        <p:nvPicPr>
          <p:cNvPr id="3074" name="Picture 2" descr="C:\Users\tammi_000\AppData\Local\Microsoft\Windows\INetCache\IE\J28H7N24\MP90039013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700992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9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Graph y=3x+2</a:t>
            </a:r>
            <a:endParaRPr lang="en-US" sz="3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08331"/>
            <a:ext cx="4800600" cy="474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810377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Start at the y intercept.</a:t>
            </a:r>
            <a:endParaRPr lang="en-US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3255818"/>
            <a:ext cx="2971800" cy="0"/>
          </a:xfrm>
          <a:prstGeom prst="straightConnector1">
            <a:avLst/>
          </a:prstGeom>
          <a:ln w="508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512756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From the y intercept use the slope. 3 is the slope so go up 3 over 1 to the right.</a:t>
            </a:r>
            <a:endParaRPr lang="en-US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1528419"/>
            <a:ext cx="0" cy="376581"/>
          </a:xfrm>
          <a:prstGeom prst="straightConnector1">
            <a:avLst/>
          </a:prstGeom>
          <a:ln w="508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334000" y="1717964"/>
            <a:ext cx="568036" cy="17110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3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762000"/>
                <a:ext cx="7467600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Graph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/>
                  <a:t>x - 5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762000"/>
                <a:ext cx="7467600" cy="712631"/>
              </a:xfrm>
              <a:prstGeom prst="rect">
                <a:avLst/>
              </a:prstGeom>
              <a:blipFill rotWithShape="1">
                <a:blip r:embed="rId3"/>
                <a:stretch>
                  <a:fillRect l="-163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4510088" cy="445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4572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Graph y intercept.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7620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Use slope – up 3 over 2 right.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5105400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1239053"/>
            <a:ext cx="990600" cy="2266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762000"/>
                <a:ext cx="50292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Graph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/>
                  <a:t>x + 6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762000"/>
                <a:ext cx="5029200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3030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00318"/>
            <a:ext cx="4343400" cy="422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Graph y = -4x + 1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2600"/>
            <a:ext cx="3757612" cy="401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41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57400"/>
            <a:ext cx="401820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478303"/>
            <a:ext cx="701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Closure</a:t>
            </a:r>
          </a:p>
          <a:p>
            <a:r>
              <a:rPr lang="en-US" sz="3200" b="1" dirty="0" smtClean="0"/>
              <a:t>How can I graph ordered pairs to the left of the y intercept?</a:t>
            </a:r>
          </a:p>
          <a:p>
            <a:pPr algn="ctr"/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428999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FF"/>
                </a:solidFill>
              </a:rPr>
              <a:t>Do the opposite. Instead of going down 4 right 1 go up 4 left 1.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Letter Paper (8.5x11 in)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Shawn Brown</cp:lastModifiedBy>
  <cp:revision>8</cp:revision>
  <dcterms:created xsi:type="dcterms:W3CDTF">2014-08-07T01:20:34Z</dcterms:created>
  <dcterms:modified xsi:type="dcterms:W3CDTF">2015-12-27T17:48:48Z</dcterms:modified>
</cp:coreProperties>
</file>