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274" y="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0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9220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b="1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841751"/>
            <a:ext cx="60960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Ratio Guided Notes</a:t>
            </a:r>
          </a:p>
          <a:p>
            <a:pPr algn="ctr"/>
            <a:endParaRPr lang="en-US" sz="18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Name ___________________ Date _____________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Ratio-_______________________________________</a:t>
            </a: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_______________________________________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Example of a ratio: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8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Three </a:t>
            </a:r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ways to write a ratio</a:t>
            </a:r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.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*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*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*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Write each ratio in two different ways</a:t>
            </a:r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.</a:t>
            </a:r>
          </a:p>
          <a:p>
            <a:endParaRPr lang="en-US" sz="18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Example 1: 9 dogs to 12 </a:t>
            </a:r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cats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Example 2: 27 pencils to 15 pens </a:t>
            </a:r>
          </a:p>
          <a:p>
            <a:endParaRPr lang="en-US" sz="1800" b="1" dirty="0">
              <a:latin typeface="Comic Sans MS" panose="030F0702030302020204" pitchFamily="66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0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92202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b="1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990600"/>
            <a:ext cx="6096000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Ratio Guided Notes</a:t>
            </a:r>
          </a:p>
          <a:p>
            <a:pPr algn="ctr"/>
            <a:endParaRPr lang="en-US" sz="18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Converting </a:t>
            </a:r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Units</a:t>
            </a: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_________________________________________</a:t>
            </a: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_________________________________________</a:t>
            </a: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_________________________________________</a:t>
            </a: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_________________________________________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Example 3: </a:t>
            </a:r>
            <a:endParaRPr lang="en-US" sz="18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Write </a:t>
            </a:r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the ratio 3 feet to 5 inches as a fraction in simplest form</a:t>
            </a:r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.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endParaRPr lang="en-US" sz="1800" b="1" dirty="0" smtClean="0">
              <a:latin typeface="Comic Sans MS" panose="030F0702030302020204" pitchFamily="66" charset="0"/>
            </a:endParaRPr>
          </a:p>
          <a:p>
            <a:r>
              <a:rPr lang="en-US" sz="1800" u="sng" dirty="0">
                <a:latin typeface="Comic Sans MS" panose="030F0702030302020204" pitchFamily="66" charset="0"/>
                <a:ea typeface="HelloBasic" panose="02000603000000000000" pitchFamily="2" charset="0"/>
              </a:rPr>
              <a:t>Practice</a:t>
            </a:r>
          </a:p>
          <a:p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Write a ratio for each situation in 3 ways.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1). About 1 out of 8 people run at least 4 times a week</a:t>
            </a:r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.</a:t>
            </a:r>
          </a:p>
          <a:p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2). About 24 out of 25 students prefer chocolate ice cream to vanilla ice cream</a:t>
            </a:r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.</a:t>
            </a:r>
          </a:p>
          <a:p>
            <a:endParaRPr lang="en-US" sz="1800" dirty="0" smtClean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 smtClean="0">
                <a:latin typeface="Comic Sans MS" panose="030F0702030302020204" pitchFamily="66" charset="0"/>
                <a:ea typeface="HelloBasic" panose="02000603000000000000" pitchFamily="2" charset="0"/>
              </a:rPr>
              <a:t>3</a:t>
            </a:r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). A basketball team won 8 out of 15 games. Find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Wins to total games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Wins to losses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Comic Sans MS" panose="030F0702030302020204" pitchFamily="66" charset="0"/>
              <a:ea typeface="HelloBasic" panose="02000603000000000000" pitchFamily="2" charset="0"/>
            </a:endParaRPr>
          </a:p>
          <a:p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4). Write the following ratios in the same unit.</a:t>
            </a:r>
          </a:p>
          <a:p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	a). 4 minutes to a half of an hour</a:t>
            </a:r>
          </a:p>
          <a:p>
            <a:r>
              <a:rPr lang="en-US" sz="1800" dirty="0">
                <a:latin typeface="Comic Sans MS" panose="030F0702030302020204" pitchFamily="66" charset="0"/>
                <a:ea typeface="HelloBasic" panose="02000603000000000000" pitchFamily="2" charset="0"/>
              </a:rPr>
              <a:t>     	b). 2 yards to 4 feet</a:t>
            </a:r>
          </a:p>
          <a:p>
            <a:endParaRPr lang="en-US" sz="1800" b="1" dirty="0">
              <a:latin typeface="Comic Sans MS" panose="030F0702030302020204" pitchFamily="66" charset="0"/>
            </a:endParaRPr>
          </a:p>
          <a:p>
            <a:endParaRPr lang="en-US" sz="1800" b="1" dirty="0">
              <a:latin typeface="Comic Sans MS" panose="030F0702030302020204" pitchFamily="66" charset="0"/>
            </a:endParaRPr>
          </a:p>
          <a:p>
            <a:endParaRPr lang="en-US" sz="1800" dirty="0">
              <a:latin typeface="HelloBasic" panose="02000603000000000000" pitchFamily="2" charset="0"/>
              <a:ea typeface="HelloBasic" panose="02000603000000000000" pitchFamily="2" charset="0"/>
            </a:endParaRPr>
          </a:p>
          <a:p>
            <a:endParaRPr lang="en-US" sz="1800" b="1" dirty="0">
              <a:latin typeface="Comic Sans MS" panose="030F0702030302020204" pitchFamily="66" charset="0"/>
            </a:endParaRPr>
          </a:p>
          <a:p>
            <a:endParaRPr lang="en-US" sz="1800" dirty="0">
              <a:latin typeface="HelloBasic" panose="02000603000000000000" pitchFamily="2" charset="0"/>
              <a:ea typeface="HelloBasic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156</Words>
  <Application>Microsoft Office PowerPoint</Application>
  <PresentationFormat>Custom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HelloBasic</vt:lpstr>
      <vt:lpstr>HelloHandMeDown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4</cp:revision>
  <dcterms:created xsi:type="dcterms:W3CDTF">2016-06-14T17:24:41Z</dcterms:created>
  <dcterms:modified xsi:type="dcterms:W3CDTF">2016-07-15T16:48:29Z</dcterms:modified>
</cp:coreProperties>
</file>