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8" y="-15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7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9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9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3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5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0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6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91D1-D03F-4549-B609-0D3323D03E9D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7D2A-849F-475B-BE18-8F6A375F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64008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Ratio Practice</a:t>
            </a:r>
          </a:p>
          <a:p>
            <a:pPr algn="ctr"/>
            <a:endParaRPr lang="en-US" sz="1200" b="1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Name ____________________Date ________________</a:t>
            </a:r>
          </a:p>
          <a:p>
            <a:endParaRPr lang="en-US" sz="1200" b="1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1). Circle each example of a ratio.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2 dogs to 3 cats   	5  animals	            3 cats ate food.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2 dogs are black.	3 cats to 5 animals      3 cats to 2 dogs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2).  In Mrs. Black’s math class there are 26 students. Fifteen of the students are girls.</a:t>
            </a:r>
          </a:p>
          <a:p>
            <a:endParaRPr lang="en-US" sz="1200" b="1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a). What is the ratio of girls to boys? ___________________________________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b).  Give a ratio that is shows a whole to part relationship. 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3). To make orange paint you need 2 pints of yellow paint and 1 pint of red paint.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Draw a tape diagram to represent the situation.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 Red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Yellow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Orange</a:t>
            </a:r>
          </a:p>
          <a:p>
            <a:endParaRPr lang="en-US" sz="1200" b="1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a). How many pints are in the orange paint? 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b). Write a ratio that shows a part to part relationship. 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c). Write the ratio of yellow paint to the orange paint in three ways.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endParaRPr lang="en-US" sz="1200" b="1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4).  Kim has 4 times as many books as Tammie. Tammie has 5 books.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a). What is the ratio of Tammie’s books to Kim’s books? 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b). What is the ratio of total books to Tammie’s books? 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c). What is the ratio of Kim’s books to the total books?</a:t>
            </a:r>
          </a:p>
          <a:p>
            <a:r>
              <a:rPr lang="en-US" sz="12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_______________________________________________________________</a:t>
            </a:r>
          </a:p>
          <a:p>
            <a:r>
              <a:rPr lang="en-US" sz="14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       </a:t>
            </a:r>
          </a:p>
          <a:p>
            <a:r>
              <a:rPr lang="en-US" sz="1400" b="1" dirty="0">
                <a:latin typeface="Comic Sans MS" panose="030F0702030302020204" pitchFamily="66" charset="0"/>
                <a:ea typeface="HelloCutie" panose="02000603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04847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HelloCutie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8</cp:revision>
  <dcterms:created xsi:type="dcterms:W3CDTF">2015-06-18T21:09:14Z</dcterms:created>
  <dcterms:modified xsi:type="dcterms:W3CDTF">2018-10-14T20:10:37Z</dcterms:modified>
</cp:coreProperties>
</file>