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5" r:id="rId7"/>
    <p:sldId id="263" r:id="rId8"/>
    <p:sldId id="264" r:id="rId9"/>
    <p:sldId id="259" r:id="rId10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2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4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4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4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3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1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7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9B04-BED1-4350-9136-72BE8631250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A3E7-C106-413C-AADE-3108DA1B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8699" y="536028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Unit Rates</a:t>
            </a:r>
          </a:p>
        </p:txBody>
      </p:sp>
      <p:pic>
        <p:nvPicPr>
          <p:cNvPr id="1026" name="Picture 2" descr="C:\Users\Kimberly\AppData\Local\Microsoft\Windows\INetCache\IE\4FZP5G1G\382386256_e70ceb17e5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19600"/>
            <a:ext cx="2232225" cy="166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8700" y="800073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6593" y="1591433"/>
            <a:ext cx="821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Complete the Frayer Model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648200" y="2097851"/>
            <a:ext cx="76200" cy="4836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6593" y="209785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Define Ratio in your own words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8844" y="2097851"/>
            <a:ext cx="432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Draw  a picture to show what the word ratio means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4100526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Give an example of a ratio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6083" y="4100525"/>
            <a:ext cx="449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Give a non-example of a ratio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11923" y="3886200"/>
            <a:ext cx="838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10000" y="3505200"/>
            <a:ext cx="2133600" cy="595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88523" y="34541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212251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599" y="990600"/>
            <a:ext cx="82499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A 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rate</a:t>
            </a:r>
            <a:r>
              <a:rPr lang="en-US" sz="3200" b="1" dirty="0">
                <a:latin typeface="Comic Sans MS" panose="030F0702030302020204" pitchFamily="66" charset="0"/>
              </a:rPr>
              <a:t> is a ratio that compares two quantities measured in different units.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Example:  120 miles in 2 hours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A 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unit rate </a:t>
            </a:r>
            <a:r>
              <a:rPr lang="en-US" sz="3200" b="1" dirty="0">
                <a:latin typeface="Comic Sans MS" panose="030F0702030302020204" pitchFamily="66" charset="0"/>
              </a:rPr>
              <a:t>is a rate that is compared to one. It has one as its denominator.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Example: 60 miles in 1 hour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           60 miles/hour </a:t>
            </a:r>
          </a:p>
        </p:txBody>
      </p:sp>
    </p:spTree>
    <p:extLst>
      <p:ext uri="{BB962C8B-B14F-4D97-AF65-F5344CB8AC3E}">
        <p14:creationId xmlns:p14="http://schemas.microsoft.com/office/powerpoint/2010/main" val="76245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6300" y="914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Example 1:</a:t>
            </a:r>
            <a:r>
              <a:rPr lang="en-US" sz="2800" b="1" dirty="0">
                <a:latin typeface="Comic Sans MS" panose="030F0702030302020204" pitchFamily="66" charset="0"/>
              </a:rPr>
              <a:t>  There are 15 hot dogs for 5  campers. How many hot dogs will each camper get?</a:t>
            </a:r>
          </a:p>
        </p:txBody>
      </p:sp>
      <p:pic>
        <p:nvPicPr>
          <p:cNvPr id="2050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63" y="3200234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3200399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3200400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3152775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100387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3152775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18" y="4876799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06" y="4929680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97" y="4929680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4876800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757" y="6248399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756" y="6248398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07" y="6248400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64" y="4861855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Kimberly\AppData\Local\Microsoft\Windows\INetCache\IE\4FZP5G1G\Hot%20Dog%20cop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4887639"/>
            <a:ext cx="8953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6241" y="263872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Camper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8641" y="438935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Camper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7975" y="440002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Camper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57975" y="261753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Camper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76700" y="577096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Camper 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17682" y="2845043"/>
            <a:ext cx="30860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Each camper will get 3 hot dogs.</a:t>
            </a:r>
          </a:p>
          <a:p>
            <a:pPr algn="ctr"/>
            <a:endParaRPr lang="en-US" sz="2400" b="1" dirty="0"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The unit rate is </a:t>
            </a:r>
          </a:p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3 hot dogs per one camper.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11141" y="1828800"/>
            <a:ext cx="603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We divide the 15 hot dogs by the 5 campers to get the unit rate.</a:t>
            </a:r>
          </a:p>
        </p:txBody>
      </p:sp>
    </p:spTree>
    <p:extLst>
      <p:ext uri="{BB962C8B-B14F-4D97-AF65-F5344CB8AC3E}">
        <p14:creationId xmlns:p14="http://schemas.microsoft.com/office/powerpoint/2010/main" val="6888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Example 2:  </a:t>
            </a:r>
            <a:r>
              <a:rPr lang="en-US" sz="2800" b="1" dirty="0">
                <a:latin typeface="Comic Sans MS" panose="030F0702030302020204" pitchFamily="66" charset="0"/>
              </a:rPr>
              <a:t>John has 2 candy bars for 3 people. How much will each person receive?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438400"/>
            <a:ext cx="1676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24384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24384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54531"/>
            <a:ext cx="2085976" cy="99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47800" y="2590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34055" y="25504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84974" y="25504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4600" y="255046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9609" y="25504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28885" y="255138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3405997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Each person would receive 2/3 of a candy bar.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The unit rate is 2/3:1 or 2/3 candy bar per one person.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2026376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can find the unit rate by using a diagram.</a:t>
            </a:r>
          </a:p>
          <a:p>
            <a:endParaRPr 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399" y="5410200"/>
            <a:ext cx="8305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can also find it by dividing 2 candy bars by 3 people which is 2/3 or about 0.7.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88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Example 3:</a:t>
            </a:r>
            <a:r>
              <a:rPr lang="en-US" sz="2800" b="1" dirty="0">
                <a:latin typeface="Comic Sans MS" panose="030F0702030302020204" pitchFamily="66" charset="0"/>
              </a:rPr>
              <a:t> La can run 10 miles in 2 hours.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Write 2 unit rates. Find the miles per hour and the hours per mile.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32004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910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77000" y="3214852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15000" y="3214852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66800" y="3748252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25" idx="2"/>
          </p:cNvCxnSpPr>
          <p:nvPr/>
        </p:nvCxnSpPr>
        <p:spPr>
          <a:xfrm>
            <a:off x="4991100" y="3200400"/>
            <a:ext cx="0" cy="1081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66800" y="3758432"/>
            <a:ext cx="392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 hour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3945" y="3776990"/>
            <a:ext cx="392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 hour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2608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325571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90800" y="322851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00097" y="325571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8883" y="32362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8768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La can run 5 miles in one hour.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You can divide 10 miles by the 2 hours to help you get the unit rate.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You can also you use a tape diagram.</a:t>
            </a:r>
          </a:p>
        </p:txBody>
      </p:sp>
    </p:spTree>
    <p:extLst>
      <p:ext uri="{BB962C8B-B14F-4D97-AF65-F5344CB8AC3E}">
        <p14:creationId xmlns:p14="http://schemas.microsoft.com/office/powerpoint/2010/main" val="355855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1" grpId="0"/>
      <p:bldP spid="23" grpId="0"/>
      <p:bldP spid="2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Example 3 </a:t>
            </a:r>
            <a:r>
              <a:rPr lang="en-US" sz="2800" b="1" u="sng" dirty="0" err="1">
                <a:latin typeface="Comic Sans MS" panose="030F0702030302020204" pitchFamily="66" charset="0"/>
              </a:rPr>
              <a:t>Contined</a:t>
            </a:r>
            <a:r>
              <a:rPr lang="en-US" sz="2800" b="1" u="sng" dirty="0">
                <a:latin typeface="Comic Sans MS" panose="030F0702030302020204" pitchFamily="66" charset="0"/>
              </a:rPr>
              <a:t>:</a:t>
            </a:r>
            <a:r>
              <a:rPr lang="en-US" sz="2800" b="1" dirty="0">
                <a:latin typeface="Comic Sans MS" panose="030F0702030302020204" pitchFamily="66" charset="0"/>
              </a:rPr>
              <a:t> La can run 10 miles is 2 hours.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Write 2 unit rates. Find the miles per hour and the hours per mile.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32004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910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32004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77000" y="3214852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15000" y="3214852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66800" y="3748252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25" idx="2"/>
          </p:cNvCxnSpPr>
          <p:nvPr/>
        </p:nvCxnSpPr>
        <p:spPr>
          <a:xfrm>
            <a:off x="4991100" y="3200400"/>
            <a:ext cx="0" cy="1081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3758432"/>
            <a:ext cx="392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 hour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66800" y="313082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1 mile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0" y="4572000"/>
            <a:ext cx="838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1 hour La can run 5 miles.</a:t>
            </a:r>
          </a:p>
          <a:p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It will take La 1/5 of an hour to run one mile or 0.2 hour to run one mile.</a:t>
            </a:r>
          </a:p>
          <a:p>
            <a:endParaRPr 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1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917055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Comic Sans MS" panose="030F0702030302020204" pitchFamily="66" charset="0"/>
              </a:rPr>
              <a:t>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563386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1). Stephen earned $75 for 10 hours of work. How much money did he make in one hour?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2). Kim walked 6 miles in one and a half hour. How many minutes did it take her to walk one mile?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3). Ike bought 6 pencils for $1.20. What is the price per pencil?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4). To make 8 cakes you use 12 cups of flour.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How much flour is needed for one cake?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2366729"/>
            <a:ext cx="392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$7.50 for one hour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3871682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15 minutes to walk one mile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8175" y="4779852"/>
            <a:ext cx="392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$0.20 for one pencil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55626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1.5 cups of flour for one cake</a:t>
            </a:r>
          </a:p>
        </p:txBody>
      </p:sp>
    </p:spTree>
    <p:extLst>
      <p:ext uri="{BB962C8B-B14F-4D97-AF65-F5344CB8AC3E}">
        <p14:creationId xmlns:p14="http://schemas.microsoft.com/office/powerpoint/2010/main" val="337543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2423" y="1066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mic Sans MS" panose="030F0702030302020204" pitchFamily="66" charset="0"/>
              </a:rPr>
              <a:t>How are ratios and unit rates alike? Different?</a:t>
            </a:r>
          </a:p>
        </p:txBody>
      </p:sp>
    </p:spTree>
    <p:extLst>
      <p:ext uri="{BB962C8B-B14F-4D97-AF65-F5344CB8AC3E}">
        <p14:creationId xmlns:p14="http://schemas.microsoft.com/office/powerpoint/2010/main" val="400926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490</Words>
  <Application>Microsoft Office PowerPoint</Application>
  <PresentationFormat>Custom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14</cp:revision>
  <dcterms:created xsi:type="dcterms:W3CDTF">2015-06-18T22:45:12Z</dcterms:created>
  <dcterms:modified xsi:type="dcterms:W3CDTF">2018-10-14T20:17:53Z</dcterms:modified>
</cp:coreProperties>
</file>