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2274" y="4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097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77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6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008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15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8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67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272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8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40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079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9D7FB-E7FA-4D4C-B1AE-7C26DE2D0753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933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0" y="922020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omic Sans MS" panose="030F0702030302020204" pitchFamily="66" charset="0"/>
                <a:ea typeface="HelloHandMeDown" panose="02000603000000000000" pitchFamily="2" charset="0"/>
              </a:rPr>
              <a:t>TeacherTwins©2016</a:t>
            </a:r>
            <a:endParaRPr lang="en-US" sz="1400" b="1" dirty="0">
              <a:latin typeface="Comic Sans MS" panose="030F0702030302020204" pitchFamily="66" charset="0"/>
              <a:ea typeface="HelloHandMeDown" panose="02000603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838200" y="685800"/>
                <a:ext cx="6096000" cy="86403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Unit Rates with Fractions </a:t>
                </a:r>
                <a:r>
                  <a:rPr lang="en-US" sz="1400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Guided Notes</a:t>
                </a:r>
              </a:p>
              <a:p>
                <a:pPr algn="ctr"/>
                <a:endParaRPr lang="en-US" sz="1400" dirty="0" smtClean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400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Name </a:t>
                </a:r>
                <a:r>
                  <a:rPr lang="en-US" sz="1400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____________________________ </a:t>
                </a:r>
                <a:r>
                  <a:rPr lang="en-US" sz="1400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Date </a:t>
                </a:r>
                <a:r>
                  <a:rPr lang="en-US" sz="1400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__________________</a:t>
                </a:r>
                <a:endParaRPr lang="en-US" sz="1400" dirty="0" smtClean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4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400" u="sng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400" u="sng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Example 1</a:t>
                </a:r>
                <a:r>
                  <a:rPr lang="en-US" sz="1400" u="sng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:</a:t>
                </a:r>
                <a:endParaRPr lang="en-US" sz="14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Jacob walks ½  mile in ¼ hour. How far does he walk in one hour?</a:t>
                </a:r>
              </a:p>
              <a:p>
                <a:endParaRPr lang="en-US" sz="1400" dirty="0" smtClean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400" dirty="0" smtClean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400" u="sng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Example 2</a:t>
                </a:r>
                <a:r>
                  <a:rPr lang="en-US" sz="1400" u="sng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:</a:t>
                </a:r>
                <a:endParaRPr lang="en-US" sz="14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Caleb is painting his bedroom. It takes 1/3 gallon to cover 1/6 of a wall. How much paint is needed to cover the entire wall?</a:t>
                </a:r>
              </a:p>
              <a:p>
                <a:endParaRPr lang="en-US" sz="1400" dirty="0" smtClean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400" dirty="0" smtClean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400" u="sng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Example 3</a:t>
                </a:r>
                <a:r>
                  <a:rPr lang="en-US" sz="1400" u="sng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:</a:t>
                </a:r>
                <a:endParaRPr lang="en-US" sz="14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A brownie recipe requires 1/3 cup of sugar for 1/4 batch of brownies. How much sugar is needed for a whole batch of brownies?</a:t>
                </a:r>
              </a:p>
              <a:p>
                <a:endParaRPr lang="en-US" sz="1400" dirty="0" smtClean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400" dirty="0" smtClean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400" u="sng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Practice</a:t>
                </a:r>
              </a:p>
              <a:p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Solve each problem below.</a:t>
                </a:r>
                <a:endParaRPr lang="en-US" sz="14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1). Susie ran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 of a mile in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 of an hour. What was Susie’s rate of speed?</a:t>
                </a:r>
              </a:p>
              <a:p>
                <a:endParaRPr lang="en-US" sz="1400" dirty="0" smtClean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4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2). Jack made a half of a loaf of bread. He used </a:t>
                </a:r>
                <a14:m>
                  <m:oMath xmlns:m="http://schemas.openxmlformats.org/officeDocument/2006/math">
                    <m:r>
                      <a:rPr lang="en-US" sz="1400" b="0" i="1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 cup of flour. </a:t>
                </a:r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How much flour will he need for a whole loaf of bread</a:t>
                </a:r>
                <a:r>
                  <a:rPr lang="en-US" sz="1400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?</a:t>
                </a:r>
              </a:p>
              <a:p>
                <a:endParaRPr lang="en-US" sz="14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4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3). Mr. Jones is waxing the gym floor. He used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 gallon of wax 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 of the floor. </a:t>
                </a:r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How much wax will he use for the whole floor</a:t>
                </a:r>
                <a:r>
                  <a:rPr lang="en-US" sz="1400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?</a:t>
                </a:r>
              </a:p>
              <a:p>
                <a:endParaRPr lang="en-US" sz="14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4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4). Kim drove </a:t>
                </a:r>
                <a14:m>
                  <m:oMath xmlns:m="http://schemas.openxmlformats.org/officeDocument/2006/math">
                    <m:r>
                      <a:rPr lang="en-US" sz="1400" b="0" i="1">
                        <a:latin typeface="Cambria Math" panose="02040503050406030204" pitchFamily="18" charset="0"/>
                      </a:rPr>
                      <m:t>13</m:t>
                    </m:r>
                    <m:f>
                      <m:f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1400" b="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miles in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1400" b="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of an hour. How many miles did she drive in an hour?</a:t>
                </a:r>
              </a:p>
              <a:p>
                <a:endParaRPr lang="en-US" sz="14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4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685800"/>
                <a:ext cx="6096000" cy="8640379"/>
              </a:xfrm>
              <a:prstGeom prst="rect">
                <a:avLst/>
              </a:prstGeom>
              <a:blipFill rotWithShape="0">
                <a:blip r:embed="rId2"/>
                <a:stretch>
                  <a:fillRect l="-300" t="-141" r="-7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700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101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Cambria Math</vt:lpstr>
      <vt:lpstr>Comic Sans MS</vt:lpstr>
      <vt:lpstr>HelloBasic</vt:lpstr>
      <vt:lpstr>HelloHandMeDown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Ervin</dc:creator>
  <cp:lastModifiedBy>Tammie Slate</cp:lastModifiedBy>
  <cp:revision>5</cp:revision>
  <dcterms:created xsi:type="dcterms:W3CDTF">2016-06-14T17:24:41Z</dcterms:created>
  <dcterms:modified xsi:type="dcterms:W3CDTF">2016-07-15T17:33:32Z</dcterms:modified>
</cp:coreProperties>
</file>