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8" y="-30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9DFC6-9B24-4D64-9702-E956DBDF3400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3B082-E4A2-4984-9864-621AEECE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7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B082-E4A2-4984-9864-621AEECE4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9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00650" y="9220200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0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762000"/>
            <a:ext cx="6705600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Proportionality of Graphs Guided Notes</a:t>
            </a:r>
          </a:p>
          <a:p>
            <a:r>
              <a:rPr lang="en-US" sz="16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Name _____________________ Date _______________</a:t>
            </a:r>
          </a:p>
          <a:p>
            <a:endParaRPr lang="en-US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b="1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The </a:t>
            </a:r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black line is </a:t>
            </a:r>
            <a:r>
              <a:rPr lang="en-US" sz="14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proportional.       The dotted </a:t>
            </a:r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line is not proportional</a:t>
            </a:r>
            <a:r>
              <a:rPr lang="en-US" sz="14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.</a:t>
            </a: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		         How </a:t>
            </a:r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are these lines alike?  Different?</a:t>
            </a: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u="sng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Example </a:t>
            </a:r>
            <a:r>
              <a:rPr lang="en-US" sz="1400" u="sng" dirty="0">
                <a:latin typeface="Comic Sans MS" panose="030F0702030302020204" pitchFamily="66" charset="0"/>
                <a:ea typeface="HelloHappyDays" panose="02000603000000000000" pitchFamily="2" charset="0"/>
              </a:rPr>
              <a:t>1:</a:t>
            </a:r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u="sng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Is the graph proportional?</a:t>
            </a: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What is the constant of proportionality</a:t>
            </a:r>
            <a:r>
              <a:rPr lang="en-US" sz="14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?</a:t>
            </a: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u="sng" dirty="0">
                <a:latin typeface="Comic Sans MS" panose="030F0702030302020204" pitchFamily="66" charset="0"/>
                <a:ea typeface="HelloHappyDays" panose="02000603000000000000" pitchFamily="2" charset="0"/>
              </a:rPr>
              <a:t>Example </a:t>
            </a:r>
            <a:r>
              <a:rPr lang="en-US" sz="1400" u="sng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2:</a:t>
            </a:r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u="sng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Is the graph proportional?</a:t>
            </a: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What is the constant of proportionality?</a:t>
            </a:r>
          </a:p>
          <a:p>
            <a:endParaRPr lang="en-US" sz="1400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u="sng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Example 3:</a:t>
            </a:r>
          </a:p>
          <a:p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What is the constant of proportionality for the graph? </a:t>
            </a:r>
          </a:p>
          <a:p>
            <a:endParaRPr lang="en-US" sz="14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What does it mean?</a:t>
            </a:r>
          </a:p>
          <a:p>
            <a:endParaRPr lang="en-US" sz="1400" u="sng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HappyDays" panose="02000603000000000000" pitchFamily="2" charset="0"/>
              </a:rPr>
              <a:t>What does the ordered pair (0,0) mean?</a:t>
            </a:r>
          </a:p>
          <a:p>
            <a:endParaRPr lang="en-US" sz="1400" u="sng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u="sng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u="sng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u="sng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u="sng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81200"/>
            <a:ext cx="1981200" cy="1915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50" y="3956865"/>
            <a:ext cx="1208485" cy="12247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1550" y="5511322"/>
            <a:ext cx="1244490" cy="1295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7087" y="7466150"/>
            <a:ext cx="1493415" cy="133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6705600" cy="966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Proportionality of Graphs Guided Notes</a:t>
            </a:r>
          </a:p>
          <a:p>
            <a:r>
              <a:rPr lang="en-US" sz="16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Name _______________________ Date ___________________</a:t>
            </a:r>
          </a:p>
          <a:p>
            <a:r>
              <a:rPr lang="en-US" sz="1200" u="sng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Example </a:t>
            </a:r>
            <a:r>
              <a:rPr lang="en-US" sz="1200" u="sng" dirty="0">
                <a:latin typeface="Comic Sans MS" panose="030F0702030302020204" pitchFamily="66" charset="0"/>
                <a:ea typeface="HelloHappyDays" panose="02000603000000000000" pitchFamily="2" charset="0"/>
              </a:rPr>
              <a:t>4:</a:t>
            </a:r>
          </a:p>
          <a:p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Kim bought one pound of grapes for $1.50. How much will she pay for 2, 3, and 4 pounds of grapes?</a:t>
            </a:r>
          </a:p>
          <a:p>
            <a:endParaRPr lang="en-US" sz="12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Write the </a:t>
            </a:r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equation.</a:t>
            </a: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Graph </a:t>
            </a:r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the equation</a:t>
            </a:r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.</a:t>
            </a:r>
          </a:p>
          <a:p>
            <a:endParaRPr lang="en-US" sz="12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Tell if it is proportional and </a:t>
            </a:r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give</a:t>
            </a: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the constant of proportionality</a:t>
            </a:r>
            <a:r>
              <a:rPr lang="en-US" sz="12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1200" b="1" dirty="0">
              <a:latin typeface="Comic Sans MS" panose="030F0702030302020204" pitchFamily="66" charset="0"/>
            </a:endParaRPr>
          </a:p>
          <a:p>
            <a:endParaRPr lang="en-US" sz="1200" b="1" dirty="0" smtClean="0">
              <a:latin typeface="Comic Sans MS" panose="030F0702030302020204" pitchFamily="66" charset="0"/>
            </a:endParaRPr>
          </a:p>
          <a:p>
            <a:r>
              <a:rPr lang="en-US" sz="1200" u="sng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Practice</a:t>
            </a:r>
          </a:p>
          <a:p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Tell if the graph is proportional and give the constant of proportionality</a:t>
            </a:r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.</a:t>
            </a:r>
          </a:p>
          <a:p>
            <a:endParaRPr lang="en-US" sz="12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1).  			2).</a:t>
            </a:r>
          </a:p>
          <a:p>
            <a:endParaRPr lang="en-US" sz="12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200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2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3). Stephen </a:t>
            </a:r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can ride 12 miles in one hour on his bike. How many miles will he ride in 3, 5, and 6 hours?</a:t>
            </a:r>
          </a:p>
          <a:p>
            <a:endParaRPr lang="en-US" sz="12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  </a:t>
            </a:r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Write the equation.</a:t>
            </a: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  Graph </a:t>
            </a:r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the equation</a:t>
            </a:r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.</a:t>
            </a:r>
          </a:p>
          <a:p>
            <a:endParaRPr lang="en-US" sz="12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Tell </a:t>
            </a:r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if it is proportional and give </a:t>
            </a:r>
            <a:endParaRPr lang="en-US" sz="1200" dirty="0" smtClean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  <a:ea typeface="HelloHappyDays" panose="02000603000000000000" pitchFamily="2" charset="0"/>
              </a:rPr>
              <a:t>the </a:t>
            </a:r>
            <a:r>
              <a:rPr lang="en-US" sz="1200" dirty="0">
                <a:latin typeface="Comic Sans MS" panose="030F0702030302020204" pitchFamily="66" charset="0"/>
                <a:ea typeface="HelloHappyDays" panose="02000603000000000000" pitchFamily="2" charset="0"/>
              </a:rPr>
              <a:t>constant of proportionality.</a:t>
            </a:r>
          </a:p>
          <a:p>
            <a:endParaRPr lang="en-US" sz="1200" dirty="0">
              <a:latin typeface="Comic Sans MS" panose="030F0702030302020204" pitchFamily="66" charset="0"/>
              <a:ea typeface="HelloHappyDays" panose="02000603000000000000" pitchFamily="2" charset="0"/>
            </a:endParaRPr>
          </a:p>
          <a:p>
            <a:endParaRPr lang="en-US" sz="1200" b="1" dirty="0">
              <a:latin typeface="Comic Sans MS" panose="030F0702030302020204" pitchFamily="66" charset="0"/>
            </a:endParaRPr>
          </a:p>
          <a:p>
            <a:r>
              <a:rPr lang="en-US" sz="1200" dirty="0">
                <a:latin typeface="Comic Sans MS" panose="030F0702030302020204" pitchFamily="66" charset="0"/>
              </a:rPr>
              <a:t>			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endParaRPr lang="en-US" sz="12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200" u="sng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b="1" dirty="0">
              <a:latin typeface="Comic Sans MS" panose="030F0702030302020204" pitchFamily="66" charset="0"/>
            </a:endParaRPr>
          </a:p>
          <a:p>
            <a:endParaRPr lang="en-US" sz="14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>
              <a:latin typeface="HelloHappyDays" panose="02000603000000000000" pitchFamily="2" charset="0"/>
              <a:ea typeface="HelloHappyDays" panose="02000603000000000000" pitchFamily="2" charset="0"/>
            </a:endParaRPr>
          </a:p>
          <a:p>
            <a:endParaRPr lang="en-US" sz="1400" dirty="0" smtClean="0">
              <a:latin typeface="HelloHappyDays" panose="02000603000000000000" pitchFamily="2" charset="0"/>
              <a:ea typeface="HelloHappyDays" panose="02000603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2040340"/>
            <a:ext cx="1466850" cy="1047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191000"/>
            <a:ext cx="1205836" cy="13096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399" y="4061630"/>
            <a:ext cx="1276350" cy="14561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5695" y="6451137"/>
            <a:ext cx="1315407" cy="9167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1685" y="7531537"/>
            <a:ext cx="1759630" cy="15267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6079" y="1907345"/>
            <a:ext cx="1793321" cy="150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101</Words>
  <Application>Microsoft Office PowerPoint</Application>
  <PresentationFormat>Custom</PresentationFormat>
  <Paragraphs>91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HelloHandMeDown</vt:lpstr>
      <vt:lpstr>HelloHappyDays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13</cp:revision>
  <dcterms:created xsi:type="dcterms:W3CDTF">2016-06-14T17:24:41Z</dcterms:created>
  <dcterms:modified xsi:type="dcterms:W3CDTF">2016-06-15T20:12:11Z</dcterms:modified>
</cp:coreProperties>
</file>