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6" r:id="rId12"/>
    <p:sldId id="295" r:id="rId13"/>
    <p:sldId id="294" r:id="rId14"/>
    <p:sldId id="293" r:id="rId15"/>
    <p:sldId id="292" r:id="rId16"/>
    <p:sldId id="291" r:id="rId17"/>
    <p:sldId id="290" r:id="rId18"/>
    <p:sldId id="289" r:id="rId19"/>
    <p:sldId id="28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79"/>
    <a:srgbClr val="34B1C0"/>
    <a:srgbClr val="B4E1E7"/>
    <a:srgbClr val="B2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E1AE-CFA9-4AEA-A142-A162F85C8B3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8217"/>
            <a:ext cx="8482817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50761" y="1511340"/>
            <a:ext cx="54904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</a:t>
            </a:r>
          </a:p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American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41" y="5172074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 &amp; Cuba</a:t>
            </a:r>
          </a:p>
        </p:txBody>
      </p:sp>
    </p:spTree>
    <p:extLst>
      <p:ext uri="{BB962C8B-B14F-4D97-AF65-F5344CB8AC3E}">
        <p14:creationId xmlns:p14="http://schemas.microsoft.com/office/powerpoint/2010/main" val="343658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5.5% of Brazil’s workforce is unemployed.</a:t>
            </a:r>
          </a:p>
          <a:p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21.4% of Brazil’s population live below the poverty line and cannot meet basic needs. </a:t>
            </a:r>
          </a:p>
        </p:txBody>
      </p:sp>
    </p:spTree>
    <p:extLst>
      <p:ext uri="{BB962C8B-B14F-4D97-AF65-F5344CB8AC3E}">
        <p14:creationId xmlns:p14="http://schemas.microsoft.com/office/powerpoint/2010/main" val="151002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07749" y="1905506"/>
            <a:ext cx="617649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Cuba’s</a:t>
            </a:r>
          </a:p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Like all countries with Communist governments, Cuba has a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command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all resources and property, and decides what and how much are to be produced.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economy has struggled since the fall of the Soviet Union because it was Cuba’s main trading partner.</a:t>
            </a:r>
          </a:p>
        </p:txBody>
      </p:sp>
    </p:spTree>
    <p:extLst>
      <p:ext uri="{BB962C8B-B14F-4D97-AF65-F5344CB8AC3E}">
        <p14:creationId xmlns:p14="http://schemas.microsoft.com/office/powerpoint/2010/main" val="303393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GDP is $72.3 billion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67</a:t>
            </a:r>
            <a:r>
              <a:rPr lang="en-US" sz="40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$10,200.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Cuba’s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cobalt, nickel, iron ore, chromium, copper, salt, timber, silica, petroleum, &amp; arable land</a:t>
            </a:r>
          </a:p>
        </p:txBody>
      </p:sp>
    </p:spTree>
    <p:extLst>
      <p:ext uri="{BB962C8B-B14F-4D97-AF65-F5344CB8AC3E}">
        <p14:creationId xmlns:p14="http://schemas.microsoft.com/office/powerpoint/2010/main" val="222860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32.3%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sugar, tobacco, citrus, coffee, rice, potatoes, beans, &amp; livestock</a:t>
            </a:r>
          </a:p>
        </p:txBody>
      </p:sp>
    </p:spTree>
    <p:extLst>
      <p:ext uri="{BB962C8B-B14F-4D97-AF65-F5344CB8AC3E}">
        <p14:creationId xmlns:p14="http://schemas.microsoft.com/office/powerpoint/2010/main" val="125423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Cuba’s factories?</a:t>
            </a:r>
            <a:endParaRPr lang="en-US" sz="36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nickel/cobalt, pharmaceuticals, tobacco, construction, steel, cement, agricultural machinery, &amp; sugar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nickel, medical products, sugar, tobacco, fish, citrus, &amp; coffee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99.8%</a:t>
            </a: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Males – 15 years old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Females – 16 years old</a:t>
            </a:r>
          </a:p>
        </p:txBody>
      </p:sp>
    </p:spTree>
    <p:extLst>
      <p:ext uri="{BB962C8B-B14F-4D97-AF65-F5344CB8AC3E}">
        <p14:creationId xmlns:p14="http://schemas.microsoft.com/office/powerpoint/2010/main" val="407963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3.8% of Cuba’s workforce is unemployed.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*Note: these are “official” rates put out by Cuba’s government; unofficial estimates are about double the official figure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government does not make this information available.</a:t>
            </a:r>
          </a:p>
        </p:txBody>
      </p:sp>
    </p:spTree>
    <p:extLst>
      <p:ext uri="{BB962C8B-B14F-4D97-AF65-F5344CB8AC3E}">
        <p14:creationId xmlns:p14="http://schemas.microsoft.com/office/powerpoint/2010/main" val="103094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70835" y="1634501"/>
            <a:ext cx="705032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Brazil’s</a:t>
            </a:r>
          </a:p>
          <a:p>
            <a:pPr algn="ctr"/>
            <a:r>
              <a:rPr lang="en-US" sz="11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1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2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2702" y="0"/>
            <a:ext cx="1249752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exchange is the price of one country’s currency compared to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2.33 Brazilian reals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26.5 Cuban pesos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 Brazilian real = 11.33 Cuban pesos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economy is stronger than Cuba’s, but the US’s economy is stronger than both.</a:t>
            </a:r>
          </a:p>
        </p:txBody>
      </p:sp>
    </p:spTree>
    <p:extLst>
      <p:ext uri="{BB962C8B-B14F-4D97-AF65-F5344CB8AC3E}">
        <p14:creationId xmlns:p14="http://schemas.microsoft.com/office/powerpoint/2010/main" val="233971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Like most countries with democratic governments, Brazil has a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actually closer to a market system than it is to a command one; however, there is some government regulation and control among industries (like healthcare and the postal service).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strong agricultural, mining, manufacturing, and service sectors.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has the strongest economy in South America.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GDP is $2.396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8</a:t>
            </a:r>
            <a:r>
              <a:rPr lang="en-US" sz="3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the highest GDP in Latin America.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$12,100.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Brazil’s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bauxite, gold, iron ore, manganese, nickel, phosphates, platinum, tin, rare earth elements, diamonds, uranium, petroleum, hydropower, timber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8.5%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coffee, soybeans, wheat, rice, corn, sugarcane, cocoa, citrus, beef</a:t>
            </a:r>
          </a:p>
        </p:txBody>
      </p:sp>
    </p:spTree>
    <p:extLst>
      <p:ext uri="{BB962C8B-B14F-4D97-AF65-F5344CB8AC3E}">
        <p14:creationId xmlns:p14="http://schemas.microsoft.com/office/powerpoint/2010/main" val="122103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Brazil’s factories?</a:t>
            </a: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textiles, shoes, chemicals, cement, lumber, iron ore, tin, steel, aircraft, motor vehicles and parts, other machinery and 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accounts for 69% of Brazil’s economy – areas such as insurance, banking, retail, and tourism.</a:t>
            </a:r>
          </a:p>
        </p:txBody>
      </p:sp>
    </p:spTree>
    <p:extLst>
      <p:ext uri="{BB962C8B-B14F-4D97-AF65-F5344CB8AC3E}">
        <p14:creationId xmlns:p14="http://schemas.microsoft.com/office/powerpoint/2010/main" val="139641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transport equipment, iron ore, soybeans, footwear, coffee, &amp; automobiles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specialized in the development of its agriculture, mining, &amp; manufacturing sectors, and therefore has the largest economy in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421350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90.4%</a:t>
            </a: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stay in school until they are 14-15 years old.</a:t>
            </a:r>
          </a:p>
        </p:txBody>
      </p:sp>
    </p:spTree>
    <p:extLst>
      <p:ext uri="{BB962C8B-B14F-4D97-AF65-F5344CB8AC3E}">
        <p14:creationId xmlns:p14="http://schemas.microsoft.com/office/powerpoint/2010/main" val="50584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762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Shawn Brown</cp:lastModifiedBy>
  <cp:revision>34</cp:revision>
  <dcterms:created xsi:type="dcterms:W3CDTF">2013-11-05T15:51:20Z</dcterms:created>
  <dcterms:modified xsi:type="dcterms:W3CDTF">2017-02-22T20:12:01Z</dcterms:modified>
</cp:coreProperties>
</file>