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124" y="-1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A9AB-3BD2-4760-8C78-C04CCF36F46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C5-D41D-41FE-ABB8-90C40B4B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0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A9AB-3BD2-4760-8C78-C04CCF36F46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C5-D41D-41FE-ABB8-90C40B4B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4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A9AB-3BD2-4760-8C78-C04CCF36F46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C5-D41D-41FE-ABB8-90C40B4B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A9AB-3BD2-4760-8C78-C04CCF36F46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C5-D41D-41FE-ABB8-90C40B4B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0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A9AB-3BD2-4760-8C78-C04CCF36F46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C5-D41D-41FE-ABB8-90C40B4B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A9AB-3BD2-4760-8C78-C04CCF36F46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C5-D41D-41FE-ABB8-90C40B4B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6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A9AB-3BD2-4760-8C78-C04CCF36F46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C5-D41D-41FE-ABB8-90C40B4B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2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A9AB-3BD2-4760-8C78-C04CCF36F46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C5-D41D-41FE-ABB8-90C40B4B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3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A9AB-3BD2-4760-8C78-C04CCF36F46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C5-D41D-41FE-ABB8-90C40B4B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A9AB-3BD2-4760-8C78-C04CCF36F46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C5-D41D-41FE-ABB8-90C40B4B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7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A9AB-3BD2-4760-8C78-C04CCF36F46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C5-D41D-41FE-ABB8-90C40B4B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9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8A9AB-3BD2-4760-8C78-C04CCF36F46E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5C5-D41D-41FE-ABB8-90C40B4B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9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533400"/>
            <a:ext cx="6781800" cy="8991600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6797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  <a:ea typeface="ToolkitsSchoolPrintAlt" panose="02000603000000000000" pitchFamily="2" charset="0"/>
              </a:rPr>
              <a:t>Writing Equations from  Tables</a:t>
            </a:r>
          </a:p>
          <a:p>
            <a:r>
              <a:rPr lang="en-US" sz="1400" dirty="0" smtClean="0">
                <a:latin typeface="Comic Sans MS" panose="030F0702030302020204" pitchFamily="66" charset="0"/>
                <a:ea typeface="ToolkitsSchoolPrintAlt" panose="02000603000000000000" pitchFamily="2" charset="0"/>
              </a:rPr>
              <a:t>Name ______________________________ Date ____________________</a:t>
            </a:r>
          </a:p>
          <a:p>
            <a:r>
              <a:rPr lang="en-US" sz="1600" dirty="0" smtClean="0">
                <a:latin typeface="Comic Sans MS" panose="030F0702030302020204" pitchFamily="66" charset="0"/>
                <a:ea typeface="ToolkitsSchoolPrintAlt" panose="02000603000000000000" pitchFamily="2" charset="0"/>
              </a:rPr>
              <a:t>Write the equation for each table</a:t>
            </a:r>
            <a:r>
              <a:rPr lang="en-US" sz="1400" dirty="0" smtClean="0">
                <a:latin typeface="Comic Sans MS" panose="030F0702030302020204" pitchFamily="66" charset="0"/>
                <a:ea typeface="ToolkitsSchoolPrintAlt" panose="02000603000000000000" pitchFamily="2" charset="0"/>
              </a:rPr>
              <a:t>.</a:t>
            </a:r>
            <a:endParaRPr lang="en-US" sz="1400" dirty="0">
              <a:latin typeface="Comic Sans MS" panose="030F0702030302020204" pitchFamily="66" charset="0"/>
              <a:ea typeface="ToolkitsSchoolPrintAlt" panose="02000603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7193"/>
              </p:ext>
            </p:extLst>
          </p:nvPr>
        </p:nvGraphicFramePr>
        <p:xfrm>
          <a:off x="1295400" y="2362200"/>
          <a:ext cx="16764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816688"/>
              </p:ext>
            </p:extLst>
          </p:nvPr>
        </p:nvGraphicFramePr>
        <p:xfrm>
          <a:off x="4419600" y="2362200"/>
          <a:ext cx="16764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858060"/>
              </p:ext>
            </p:extLst>
          </p:nvPr>
        </p:nvGraphicFramePr>
        <p:xfrm>
          <a:off x="4493260" y="6762205"/>
          <a:ext cx="16764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73750"/>
              </p:ext>
            </p:extLst>
          </p:nvPr>
        </p:nvGraphicFramePr>
        <p:xfrm>
          <a:off x="4419600" y="4495800"/>
          <a:ext cx="16764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8492"/>
              </p:ext>
            </p:extLst>
          </p:nvPr>
        </p:nvGraphicFramePr>
        <p:xfrm>
          <a:off x="1447800" y="6934200"/>
          <a:ext cx="16764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45406"/>
              </p:ext>
            </p:extLst>
          </p:nvPr>
        </p:nvGraphicFramePr>
        <p:xfrm>
          <a:off x="1371600" y="4572000"/>
          <a:ext cx="16764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1905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19050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4131975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408625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95350" y="6477000"/>
            <a:ext cx="64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5).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45560" y="651256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6).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11040" y="89916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ToolkitsSchoolPrintAlt" panose="02000603000000000000" pitchFamily="2" charset="0"/>
              </a:rPr>
              <a:t>TeacherTwins©2014</a:t>
            </a:r>
            <a:endParaRPr lang="en-US" dirty="0">
              <a:latin typeface="Comic Sans MS" panose="030F0702030302020204" pitchFamily="66" charset="0"/>
              <a:ea typeface="ToolkitsSchoolPrintAl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33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533400"/>
            <a:ext cx="6781800" cy="8991600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976" y="764231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ToolkitsSchoolPrintAlt" panose="02000603000000000000" pitchFamily="2" charset="0"/>
              </a:rPr>
              <a:t>Complete the tables for each equation.</a:t>
            </a:r>
            <a:endParaRPr lang="en-US" dirty="0">
              <a:latin typeface="Comic Sans MS" panose="030F0702030302020204" pitchFamily="66" charset="0"/>
              <a:ea typeface="ToolkitsSchoolPrintAlt" panose="02000603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761186"/>
              </p:ext>
            </p:extLst>
          </p:nvPr>
        </p:nvGraphicFramePr>
        <p:xfrm>
          <a:off x="1485900" y="1940442"/>
          <a:ext cx="46482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3352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Y= X+</a:t>
                      </a:r>
                      <a:r>
                        <a:rPr lang="en-US" baseline="0" dirty="0" smtClean="0"/>
                        <a:t>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19815" y="150489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).     Y = X + 7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19814" y="4038600"/>
            <a:ext cx="23043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8).     Y= -5x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4850" y="6781800"/>
            <a:ext cx="3105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9).     Y = 2x - 6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15254" y="9145487"/>
            <a:ext cx="2023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  <a:ea typeface="ToolkitsSchoolPrintAlt" panose="02000603000000000000" pitchFamily="2" charset="0"/>
              </a:rPr>
              <a:t>TeacherTwins©2014</a:t>
            </a:r>
            <a:endParaRPr lang="en-US" sz="1400" dirty="0">
              <a:latin typeface="Comic Sans MS" panose="030F0702030302020204" pitchFamily="66" charset="0"/>
              <a:ea typeface="ToolkitsSchoolPrintAlt" panose="02000603000000000000" pitchFamily="2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76591"/>
              </p:ext>
            </p:extLst>
          </p:nvPr>
        </p:nvGraphicFramePr>
        <p:xfrm>
          <a:off x="1485900" y="7213399"/>
          <a:ext cx="46482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3352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Y= 2x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039384"/>
              </p:ext>
            </p:extLst>
          </p:nvPr>
        </p:nvGraphicFramePr>
        <p:xfrm>
          <a:off x="1485900" y="4472380"/>
          <a:ext cx="46482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3352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Y= -5x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171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153</Words>
  <Application>Microsoft Office PowerPoint</Application>
  <PresentationFormat>Custom</PresentationFormat>
  <Paragraphs>84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Kimberly Ervin</cp:lastModifiedBy>
  <cp:revision>6</cp:revision>
  <dcterms:created xsi:type="dcterms:W3CDTF">2014-07-23T21:01:55Z</dcterms:created>
  <dcterms:modified xsi:type="dcterms:W3CDTF">2015-01-11T00:38:50Z</dcterms:modified>
</cp:coreProperties>
</file>