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5" r:id="rId2"/>
    <p:sldId id="336" r:id="rId3"/>
    <p:sldId id="268" r:id="rId4"/>
    <p:sldId id="341" r:id="rId5"/>
    <p:sldId id="342" r:id="rId6"/>
    <p:sldId id="343" r:id="rId7"/>
    <p:sldId id="344" r:id="rId8"/>
    <p:sldId id="345" r:id="rId9"/>
    <p:sldId id="347" r:id="rId10"/>
    <p:sldId id="333" r:id="rId11"/>
    <p:sldId id="353" r:id="rId12"/>
    <p:sldId id="359" r:id="rId13"/>
    <p:sldId id="346" r:id="rId14"/>
    <p:sldId id="349" r:id="rId15"/>
    <p:sldId id="350" r:id="rId16"/>
    <p:sldId id="379" r:id="rId17"/>
    <p:sldId id="355" r:id="rId18"/>
    <p:sldId id="380" r:id="rId19"/>
    <p:sldId id="358" r:id="rId20"/>
    <p:sldId id="351" r:id="rId21"/>
    <p:sldId id="356" r:id="rId22"/>
    <p:sldId id="352" r:id="rId23"/>
    <p:sldId id="354" r:id="rId24"/>
    <p:sldId id="360" r:id="rId25"/>
    <p:sldId id="366" r:id="rId26"/>
    <p:sldId id="357" r:id="rId27"/>
    <p:sldId id="361" r:id="rId28"/>
    <p:sldId id="381" r:id="rId29"/>
    <p:sldId id="362" r:id="rId30"/>
    <p:sldId id="367" r:id="rId31"/>
    <p:sldId id="382" r:id="rId32"/>
    <p:sldId id="363" r:id="rId33"/>
    <p:sldId id="368" r:id="rId34"/>
    <p:sldId id="364" r:id="rId35"/>
    <p:sldId id="365" r:id="rId36"/>
    <p:sldId id="369" r:id="rId37"/>
    <p:sldId id="372" r:id="rId38"/>
    <p:sldId id="338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AB80"/>
    <a:srgbClr val="7E7B75"/>
    <a:srgbClr val="DE733E"/>
    <a:srgbClr val="1A240B"/>
    <a:srgbClr val="22ADC4"/>
    <a:srgbClr val="ABB85E"/>
    <a:srgbClr val="FADFE8"/>
    <a:srgbClr val="F8A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28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5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3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5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9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1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3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4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4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1071-9969-4FBC-BA68-4549A5F17ADE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6A06E-13AD-41D1-8964-1A3112E9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3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E1071-9969-4FBC-BA68-4549A5F17ADE}" type="datetimeFigureOut">
              <a:rPr lang="en-US" smtClean="0"/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6A06E-13AD-41D1-8964-1A3112E94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9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3941" y="126609"/>
            <a:ext cx="11704319" cy="6555545"/>
          </a:xfrm>
          <a:prstGeom prst="ellipse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4904" y="1656477"/>
            <a:ext cx="10842391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7E7B7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Early Civilizations</a:t>
            </a:r>
          </a:p>
          <a:p>
            <a:pPr algn="ctr"/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7E7B7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o</a:t>
            </a:r>
            <a:r>
              <a:rPr lang="en-US" sz="48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7E7B7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</a:t>
            </a:r>
          </a:p>
          <a:p>
            <a:pPr algn="ctr"/>
            <a:r>
              <a:rPr lang="en-US" sz="88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7E7B75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Latin America</a:t>
            </a:r>
            <a:endParaRPr lang="en-US" sz="8800" b="0" cap="none" spc="0" dirty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rgbClr val="7E7B75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6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2566" y="685800"/>
            <a:ext cx="10986867" cy="5486400"/>
          </a:xfrm>
          <a:prstGeom prst="ellipse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933530" y="1687225"/>
            <a:ext cx="6324937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Fall of</a:t>
            </a:r>
          </a:p>
          <a:p>
            <a:pPr algn="ctr"/>
            <a:r>
              <a:rPr lang="en-US" sz="110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the Inca</a:t>
            </a:r>
            <a:endParaRPr lang="en-US" sz="11000" b="0" cap="none" spc="0" dirty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3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903" y="1"/>
            <a:ext cx="1094128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59662" y="53218"/>
            <a:ext cx="419294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The Inca</a:t>
            </a:r>
            <a:endParaRPr lang="en-US" sz="7000" b="0" cap="none" spc="0" dirty="0" smtClean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492" y="1555967"/>
            <a:ext cx="107508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the 1530s, the Incan empire was HUGE!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Inca thought they ruled most of the world; two threats from the north soon proved they did not...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1.They couldn’t stop the spread of smallpox.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2. They couldn’t scare away Pizarro.</a:t>
            </a:r>
          </a:p>
        </p:txBody>
      </p:sp>
    </p:spTree>
    <p:extLst>
      <p:ext uri="{BB962C8B-B14F-4D97-AF65-F5344CB8AC3E}">
        <p14:creationId xmlns:p14="http://schemas.microsoft.com/office/powerpoint/2010/main" val="3951082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92779" y="0"/>
            <a:ext cx="707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Aztec Temple</a:t>
            </a: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4898" y="18569"/>
            <a:ext cx="10268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Terrace Farming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6" descr="C:\Documents and Settings\e200602727\Local Settings\Temporary Internet Files\Content.IE5\X0YIWQTU\MPj0442671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17" y="18569"/>
            <a:ext cx="1030416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487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903" y="1"/>
            <a:ext cx="1094128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38926" y="53218"/>
            <a:ext cx="863441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Francisco Pizarro</a:t>
            </a:r>
            <a:endParaRPr lang="en-US" sz="7000" b="0" cap="none" spc="0" dirty="0" smtClean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492" y="1555967"/>
            <a:ext cx="10750802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Pizarro was from the Extremadura.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was not of noble birth; could not even write his name.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At age 16, Pizarro fled a job herding pigs in Italy.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1502, he arrived in the Americas and became very wealthy by exploring Panama.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heard a rumor that there was a great empire filled with gold in the mountains of South America…</a:t>
            </a:r>
          </a:p>
        </p:txBody>
      </p:sp>
    </p:spTree>
    <p:extLst>
      <p:ext uri="{BB962C8B-B14F-4D97-AF65-F5344CB8AC3E}">
        <p14:creationId xmlns:p14="http://schemas.microsoft.com/office/powerpoint/2010/main" val="2569987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Franciscopizar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0511" y="0"/>
            <a:ext cx="5190978" cy="685800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334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903" y="1"/>
            <a:ext cx="1094128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27323" y="53218"/>
            <a:ext cx="325762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Pizzaro</a:t>
            </a:r>
            <a:r>
              <a:rPr lang="en-US" sz="700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 </a:t>
            </a:r>
            <a:endParaRPr lang="en-US" sz="7000" b="0" cap="none" spc="0" dirty="0" smtClean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3376" y="2677332"/>
            <a:ext cx="1075080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GPS Video Clip : 4:45</a:t>
            </a:r>
          </a:p>
        </p:txBody>
      </p:sp>
    </p:spTree>
    <p:extLst>
      <p:ext uri="{BB962C8B-B14F-4D97-AF65-F5344CB8AC3E}">
        <p14:creationId xmlns:p14="http://schemas.microsoft.com/office/powerpoint/2010/main" val="1872421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903" y="1"/>
            <a:ext cx="1094128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04657" y="53218"/>
            <a:ext cx="870296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Pizzaro &amp; the Inca</a:t>
            </a:r>
            <a:endParaRPr lang="en-US" sz="7000" b="0" cap="none" spc="0" dirty="0" smtClean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492" y="1555967"/>
            <a:ext cx="10750802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Pizarro led 160 soldiers to the Incan homeland.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raided Incan storehouses &amp; fired guns at villagers.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Incan emperor, Atahualpa, thought Pizarro was crazy.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ow could he stand up to an army of 80,000 Incan warriors?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1532, Pizarro came up with a plan to defeat the Inca...</a:t>
            </a:r>
          </a:p>
        </p:txBody>
      </p:sp>
    </p:spTree>
    <p:extLst>
      <p:ext uri="{BB962C8B-B14F-4D97-AF65-F5344CB8AC3E}">
        <p14:creationId xmlns:p14="http://schemas.microsoft.com/office/powerpoint/2010/main" val="278859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7B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3307" y="-18569"/>
            <a:ext cx="707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Atahualpa</a:t>
            </a: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6" descr="484px-Ataw_Wallpa_portr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51535" y="18569"/>
            <a:ext cx="540913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2386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903" y="1"/>
            <a:ext cx="1094128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33409" y="53218"/>
            <a:ext cx="444544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Atahualpa </a:t>
            </a:r>
            <a:endParaRPr lang="en-US" sz="7000" b="0" cap="none" spc="0" dirty="0" smtClean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3376" y="2677332"/>
            <a:ext cx="1075080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GPS Video Clip : 4:09</a:t>
            </a:r>
          </a:p>
        </p:txBody>
      </p:sp>
    </p:spTree>
    <p:extLst>
      <p:ext uri="{BB962C8B-B14F-4D97-AF65-F5344CB8AC3E}">
        <p14:creationId xmlns:p14="http://schemas.microsoft.com/office/powerpoint/2010/main" val="800645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92779" y="0"/>
            <a:ext cx="707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Aztec Temple</a:t>
            </a: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4898" y="18569"/>
            <a:ext cx="10268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Terrace Farming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080" y="18569"/>
            <a:ext cx="859404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52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3941" y="126609"/>
            <a:ext cx="11704319" cy="6555545"/>
          </a:xfrm>
          <a:prstGeom prst="ellipse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32801" y="1351508"/>
            <a:ext cx="8646598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7E7B7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Fall of the</a:t>
            </a:r>
          </a:p>
          <a:p>
            <a:pPr algn="ctr"/>
            <a:r>
              <a:rPr lang="en-US" sz="880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7E7B7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Aztec &amp;</a:t>
            </a:r>
          </a:p>
          <a:p>
            <a:pPr algn="ctr"/>
            <a:r>
              <a:rPr lang="en-US" sz="88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rgbClr val="7E7B75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Incan Empires</a:t>
            </a:r>
            <a:endParaRPr lang="en-US" sz="8800" b="0" cap="none" spc="0" dirty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rgbClr val="7E7B75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457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903" y="1"/>
            <a:ext cx="1094128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578" y="53218"/>
            <a:ext cx="11779122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Pizzaro Defeats the Inca</a:t>
            </a:r>
            <a:endParaRPr lang="en-US" sz="7000" b="0" cap="none" spc="0" dirty="0" smtClean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492" y="1555967"/>
            <a:ext cx="10750802" cy="452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Spanish messengers invited Atahualpa to a meeting.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agreed &amp; left most of his army behind--brought only 5,000 bodyguards.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Pizarro’s 160 soldiers attacked the Inca &amp; kidnapped Atahualpa.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Pizarro offered to free Atahualpa if he filled one room with gold &amp; one with silver.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Atahualpa kept his end of the bargain, but Pizarro killed him in 1533.</a:t>
            </a:r>
          </a:p>
        </p:txBody>
      </p:sp>
    </p:spTree>
    <p:extLst>
      <p:ext uri="{BB962C8B-B14F-4D97-AF65-F5344CB8AC3E}">
        <p14:creationId xmlns:p14="http://schemas.microsoft.com/office/powerpoint/2010/main" val="2826445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92779" y="0"/>
            <a:ext cx="707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Aztec Temple</a:t>
            </a: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4898" y="18569"/>
            <a:ext cx="10268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Terrace Farming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1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7621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903" y="1"/>
            <a:ext cx="1094128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902" y="53218"/>
            <a:ext cx="121224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After Conquering the Inca</a:t>
            </a:r>
            <a:endParaRPr lang="en-US" sz="6600" b="0" cap="none" spc="0" dirty="0" smtClean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492" y="1555967"/>
            <a:ext cx="107508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Spanish king made Pizarro the governor of Peru.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Pizarro’s conquest of Peru opened most of South America to Spanish rule.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Spain controlled a vast territory covering 375,000 miles with almost seven million inhabitants.</a:t>
            </a:r>
          </a:p>
        </p:txBody>
      </p:sp>
    </p:spTree>
    <p:extLst>
      <p:ext uri="{BB962C8B-B14F-4D97-AF65-F5344CB8AC3E}">
        <p14:creationId xmlns:p14="http://schemas.microsoft.com/office/powerpoint/2010/main" val="3248050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823" y="18569"/>
            <a:ext cx="459435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72967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2566" y="685800"/>
            <a:ext cx="10986867" cy="5486400"/>
          </a:xfrm>
          <a:prstGeom prst="ellipse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75882" y="1687225"/>
            <a:ext cx="7640233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Fall of</a:t>
            </a:r>
          </a:p>
          <a:p>
            <a:pPr algn="ctr"/>
            <a:r>
              <a:rPr lang="en-US" sz="110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the Aztec</a:t>
            </a:r>
            <a:endParaRPr lang="en-US" sz="11000" b="0" cap="none" spc="0" dirty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22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ma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0358" y="411480"/>
            <a:ext cx="8011485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82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903" y="1"/>
            <a:ext cx="1094128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80479" y="53218"/>
            <a:ext cx="715131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Hernan Cortes</a:t>
            </a:r>
            <a:endParaRPr lang="en-US" sz="7000" b="0" cap="none" spc="0" dirty="0" smtClean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492" y="1555967"/>
            <a:ext cx="10750802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Cortes was a Spanish conquistador who reached Mexico in 1519 in search of treasure.</a:t>
            </a:r>
          </a:p>
          <a:p>
            <a:pPr marL="742950" lvl="1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arrived in Mexico with only 550 soldiers, 16 horses, 14 cannons, &amp; a few dogs.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His group was met by Aztec emperor, Montezuma II…</a:t>
            </a:r>
          </a:p>
        </p:txBody>
      </p:sp>
    </p:spTree>
    <p:extLst>
      <p:ext uri="{BB962C8B-B14F-4D97-AF65-F5344CB8AC3E}">
        <p14:creationId xmlns:p14="http://schemas.microsoft.com/office/powerpoint/2010/main" val="1353442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93" y="0"/>
            <a:ext cx="478301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9793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903" y="1"/>
            <a:ext cx="1094128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80479" y="53218"/>
            <a:ext cx="715131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Hernan Cortes</a:t>
            </a:r>
            <a:endParaRPr lang="en-US" sz="7000" b="0" cap="none" spc="0" dirty="0" smtClean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5382" y="2873912"/>
            <a:ext cx="10750802" cy="863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GPS Video Clip: 4:16</a:t>
            </a:r>
          </a:p>
        </p:txBody>
      </p:sp>
    </p:spTree>
    <p:extLst>
      <p:ext uri="{BB962C8B-B14F-4D97-AF65-F5344CB8AC3E}">
        <p14:creationId xmlns:p14="http://schemas.microsoft.com/office/powerpoint/2010/main" val="2674364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903" y="1"/>
            <a:ext cx="1094128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7038" y="53218"/>
            <a:ext cx="1125821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Cortes Invades Mexico</a:t>
            </a:r>
            <a:endParaRPr lang="en-US" sz="7000" b="0" cap="none" spc="0" dirty="0" smtClean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492" y="1555967"/>
            <a:ext cx="10750802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could such a small force conquer a huge empire?</a:t>
            </a:r>
          </a:p>
          <a:p>
            <a:pPr>
              <a:lnSpc>
                <a:spcPct val="80000"/>
              </a:lnSpc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>
              <a:lnSpc>
                <a:spcPct val="80000"/>
              </a:lnSpc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1. Cortes knew how to use Spanish horse and   guns to shock Aztecs.</a:t>
            </a:r>
          </a:p>
          <a:p>
            <a:pPr>
              <a:lnSpc>
                <a:spcPct val="80000"/>
              </a:lnSpc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2. Malintzin (a Mayan woman) gave Cortes the inside scoop on the Aztec empire &amp; helped him form alliances against Montezuma.</a:t>
            </a:r>
          </a:p>
          <a:p>
            <a:pPr>
              <a:lnSpc>
                <a:spcPct val="80000"/>
              </a:lnSpc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3. Cortes had invisible help--diseases that killed more Aztecs than Spanish swords.</a:t>
            </a:r>
          </a:p>
          <a:p>
            <a:pPr>
              <a:lnSpc>
                <a:spcPct val="80000"/>
              </a:lnSpc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4. Montezuma believed Cortes to be Quetzalcoatl--an important Aztec god.</a:t>
            </a:r>
          </a:p>
        </p:txBody>
      </p:sp>
    </p:spTree>
    <p:extLst>
      <p:ext uri="{BB962C8B-B14F-4D97-AF65-F5344CB8AC3E}">
        <p14:creationId xmlns:p14="http://schemas.microsoft.com/office/powerpoint/2010/main" val="215535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aztec -  inc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3305" y="0"/>
            <a:ext cx="10025389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1107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cortes_moctez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5201" y="1113631"/>
            <a:ext cx="6781800" cy="463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25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903" y="1"/>
            <a:ext cx="1094128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23473" y="53218"/>
            <a:ext cx="566533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Montezuma II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5382" y="2873912"/>
            <a:ext cx="10750802" cy="863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GPS Video Clip</a:t>
            </a:r>
            <a:r>
              <a:rPr lang="en-US" sz="600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: 4:59</a:t>
            </a:r>
            <a:endParaRPr lang="en-US" sz="6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8638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903" y="1"/>
            <a:ext cx="1094128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7718" y="53218"/>
            <a:ext cx="1095684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Cortes Defeats Aztecs</a:t>
            </a:r>
            <a:endParaRPr lang="en-US" sz="7000" b="0" cap="none" spc="0" dirty="0" smtClean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492" y="1555967"/>
            <a:ext cx="1075080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Cortes traveled 400 miles to reach Tenochtitlan.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Montezuma did not attack right away because he first thought Cortes was Quetzalcoatl.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Spanish were able to take control of the city &amp; took Montezuma hostage.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Cortes ordered the Aztec to stop sacrificing people.</a:t>
            </a:r>
          </a:p>
        </p:txBody>
      </p:sp>
    </p:spTree>
    <p:extLst>
      <p:ext uri="{BB962C8B-B14F-4D97-AF65-F5344CB8AC3E}">
        <p14:creationId xmlns:p14="http://schemas.microsoft.com/office/powerpoint/2010/main" val="894371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92779" y="0"/>
            <a:ext cx="707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Aztec Temple</a:t>
            </a: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939" y="0"/>
            <a:ext cx="808012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6394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903" y="1"/>
            <a:ext cx="1094128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7718" y="53218"/>
            <a:ext cx="1095684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Cortes Defeats Aztecs</a:t>
            </a:r>
            <a:endParaRPr lang="en-US" sz="7000" b="0" cap="none" spc="0" dirty="0" smtClean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492" y="1555967"/>
            <a:ext cx="10750802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Cortes’ orders angered the Aztecs, so they planned a rebellion.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Fighting broke out &amp; Montezuma was killed.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Spanish were outnumbered, so they fled the city.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Before they could prepare a 2</a:t>
            </a:r>
            <a:r>
              <a:rPr lang="en-US" sz="36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nd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attack, smallpox broke out in Tenochtitlan &amp; greatly weakened the large Aztec empire.</a:t>
            </a:r>
          </a:p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1521, the Spanish destroyed the Aztec capital.</a:t>
            </a:r>
          </a:p>
        </p:txBody>
      </p:sp>
    </p:spTree>
    <p:extLst>
      <p:ext uri="{BB962C8B-B14F-4D97-AF65-F5344CB8AC3E}">
        <p14:creationId xmlns:p14="http://schemas.microsoft.com/office/powerpoint/2010/main" val="17133119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903" y="1"/>
            <a:ext cx="1094128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7649" y="53218"/>
            <a:ext cx="117570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After Conquering the Aztec</a:t>
            </a:r>
            <a:endParaRPr lang="en-US" sz="6000" b="0" cap="none" spc="0" dirty="0" smtClean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492" y="1555967"/>
            <a:ext cx="107508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Cortes took part in one more expedition to Honduras.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served as Governor General of New Spain.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returned to Spain a very wealthy man.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died in Seville, Spain in 1547.</a:t>
            </a:r>
          </a:p>
        </p:txBody>
      </p:sp>
    </p:spTree>
    <p:extLst>
      <p:ext uri="{BB962C8B-B14F-4D97-AF65-F5344CB8AC3E}">
        <p14:creationId xmlns:p14="http://schemas.microsoft.com/office/powerpoint/2010/main" val="2214922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333" y="18569"/>
            <a:ext cx="447353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30707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903" y="1"/>
            <a:ext cx="1094128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15767" y="53218"/>
            <a:ext cx="448071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A4AB8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HIS-story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4788" y="1222769"/>
            <a:ext cx="108496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Your Task: </a:t>
            </a:r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</a:t>
            </a: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magine that you are one of the following men: Hernan Cortes, Montezuma, Francisco Pizarro, or Atahualpa. </a:t>
            </a:r>
          </a:p>
          <a:p>
            <a:pPr lvl="0"/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0"/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Write a journal entry that details the experience of the man on the day that the corresponding civilization fell.</a:t>
            </a:r>
          </a:p>
          <a:p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2648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0"/>
            <a:ext cx="612648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74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903" y="1"/>
            <a:ext cx="1094128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91759" y="53218"/>
            <a:ext cx="752872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Let’s Review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6492" y="1555967"/>
            <a:ext cx="107508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80" charset="2"/>
              <a:buNone/>
              <a:defRPr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Discuss with your Elbow Buddy</a:t>
            </a: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:</a:t>
            </a:r>
          </a:p>
          <a:p>
            <a:pPr>
              <a:buFont typeface="Wingdings" pitchFamily="80" charset="2"/>
              <a:buNone/>
              <a:defRPr/>
            </a:pP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14350" indent="-514350">
              <a:buFont typeface="Wingdings" pitchFamily="80" charset="2"/>
              <a:buAutoNum type="arabicPeriod"/>
              <a:defRPr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Describe the Incan Empire.</a:t>
            </a:r>
            <a:b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</a:b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14350" indent="-514350">
              <a:buFont typeface="Wingdings" pitchFamily="80" charset="2"/>
              <a:buAutoNum type="arabicPeriod"/>
              <a:defRPr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Describe the Aztec Empire.</a:t>
            </a:r>
          </a:p>
          <a:p>
            <a:pPr marL="514350" indent="-514350">
              <a:buFont typeface="Wingdings" pitchFamily="80" charset="2"/>
              <a:buAutoNum type="arabicPeriod"/>
              <a:defRPr/>
            </a:pP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14350" indent="-514350">
              <a:buFont typeface="Wingdings" pitchFamily="80" charset="2"/>
              <a:buAutoNum type="arabicPeriod"/>
              <a:defRPr/>
            </a:pPr>
            <a:r>
              <a:rPr lang="en-US" sz="4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How are they similar and different?</a:t>
            </a:r>
          </a:p>
        </p:txBody>
      </p:sp>
    </p:spTree>
    <p:extLst>
      <p:ext uri="{BB962C8B-B14F-4D97-AF65-F5344CB8AC3E}">
        <p14:creationId xmlns:p14="http://schemas.microsoft.com/office/powerpoint/2010/main" val="1599275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903" y="1"/>
            <a:ext cx="1094128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894" y="53218"/>
            <a:ext cx="109244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Spain Vs. Portugal</a:t>
            </a:r>
            <a:endParaRPr lang="en-US" sz="8800" b="0" cap="none" spc="0" dirty="0" smtClean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492" y="1555967"/>
            <a:ext cx="107508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Christopher Columbus asks both countries to sponsor his voyage--Spain agrees.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Portugal soon saw the wealth that Spain was gaining, and wanted to be part of the action.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two countries became rivals and tried to stop each other from claiming land in the Americas.</a:t>
            </a:r>
          </a:p>
        </p:txBody>
      </p:sp>
    </p:spTree>
    <p:extLst>
      <p:ext uri="{BB962C8B-B14F-4D97-AF65-F5344CB8AC3E}">
        <p14:creationId xmlns:p14="http://schemas.microsoft.com/office/powerpoint/2010/main" val="340607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903" y="1"/>
            <a:ext cx="1094128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894" y="53218"/>
            <a:ext cx="1092446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Spain Vs. Portugal</a:t>
            </a:r>
            <a:endParaRPr lang="en-US" sz="8800" b="0" cap="none" spc="0" dirty="0" smtClean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492" y="1555967"/>
            <a:ext cx="107508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1494, the countries signed Treaty of Tordesillas.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set the Line of Demarcation (imaginary line from the North Pole to the South Pole at 50 degrees longitude).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Spain got everything to the west, while Portugal got everything to the east.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language is spoken in most of Latin America today?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language is spoken in Brazil?</a:t>
            </a:r>
          </a:p>
        </p:txBody>
      </p:sp>
    </p:spTree>
    <p:extLst>
      <p:ext uri="{BB962C8B-B14F-4D97-AF65-F5344CB8AC3E}">
        <p14:creationId xmlns:p14="http://schemas.microsoft.com/office/powerpoint/2010/main" val="399962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92779" y="0"/>
            <a:ext cx="707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Aztec Temple</a:t>
            </a: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8569"/>
            <a:ext cx="59436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922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34903" y="1"/>
            <a:ext cx="10941281" cy="6858000"/>
          </a:xfrm>
          <a:prstGeom prst="rect">
            <a:avLst/>
          </a:prstGeom>
          <a:solidFill>
            <a:schemeClr val="bg1">
              <a:lumMod val="95000"/>
              <a:alpha val="94000"/>
            </a:scheme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5685" y="53218"/>
            <a:ext cx="10980890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dirty="0" smtClean="0">
                <a:ln w="0">
                  <a:solidFill>
                    <a:sysClr val="windowText" lastClr="000000"/>
                  </a:solidFill>
                </a:ln>
                <a:solidFill>
                  <a:srgbClr val="DE733E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Spanish Conquistadors</a:t>
            </a:r>
            <a:endParaRPr lang="en-US" sz="7000" b="0" cap="none" spc="0" dirty="0" smtClean="0">
              <a:ln w="0">
                <a:solidFill>
                  <a:sysClr val="windowText" lastClr="000000"/>
                </a:solidFill>
              </a:ln>
              <a:solidFill>
                <a:srgbClr val="DE733E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6492" y="1555967"/>
            <a:ext cx="107508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“Conquistadors” = soldier-explorers who settled in the Americas in hopes of finding treasure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were inspired by Columbus to seek fortune in the New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came from the part of Spain called Extremadura.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oor soil, icy winters, &amp; blistering hot summers held little chance for wealth.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Hernan Cortes and Francisco Pizarro were born in this province.</a:t>
            </a:r>
          </a:p>
        </p:txBody>
      </p:sp>
    </p:spTree>
    <p:extLst>
      <p:ext uri="{BB962C8B-B14F-4D97-AF65-F5344CB8AC3E}">
        <p14:creationId xmlns:p14="http://schemas.microsoft.com/office/powerpoint/2010/main" val="143863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312203" cy="6858000"/>
          </a:xfrm>
          <a:prstGeom prst="rect">
            <a:avLst/>
          </a:prstGeom>
          <a:solidFill>
            <a:srgbClr val="7E7B7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92779" y="0"/>
            <a:ext cx="7076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Aztec Temple</a:t>
            </a:r>
            <a:endParaRPr lang="en-US" sz="4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4898" y="18569"/>
            <a:ext cx="10268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Terrace Farming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8" name="Picture 4" descr="display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7108" y="18569"/>
            <a:ext cx="8357985" cy="685800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 bwMode="auto">
          <a:xfrm>
            <a:off x="230915" y="-4164"/>
            <a:ext cx="2895600" cy="1447800"/>
          </a:xfrm>
          <a:prstGeom prst="wedgeEllipseCallout">
            <a:avLst>
              <a:gd name="adj1" fmla="val 71961"/>
              <a:gd name="adj2" fmla="val 10030"/>
            </a:avLst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are some words that describe us?</a:t>
            </a:r>
          </a:p>
        </p:txBody>
      </p:sp>
    </p:spTree>
    <p:extLst>
      <p:ext uri="{BB962C8B-B14F-4D97-AF65-F5344CB8AC3E}">
        <p14:creationId xmlns:p14="http://schemas.microsoft.com/office/powerpoint/2010/main" val="2235985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900</Words>
  <Application>Microsoft Office PowerPoint</Application>
  <PresentationFormat>Widescreen</PresentationFormat>
  <Paragraphs>123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KBScaredStraight</vt:lpstr>
      <vt:lpstr>KG Second Chances Solid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Shawn Brown</cp:lastModifiedBy>
  <cp:revision>51</cp:revision>
  <cp:lastPrinted>2015-12-11T15:55:34Z</cp:lastPrinted>
  <dcterms:created xsi:type="dcterms:W3CDTF">2013-09-01T11:32:56Z</dcterms:created>
  <dcterms:modified xsi:type="dcterms:W3CDTF">2015-12-14T00:28:46Z</dcterms:modified>
</cp:coreProperties>
</file>