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0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4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5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7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6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2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0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8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91B56-8A26-49ED-A460-A4AC11B34C7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23048-281E-4803-8C8F-FF1BD6A8A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7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6963" y="648086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Integer Practice</a:t>
            </a:r>
          </a:p>
          <a:p>
            <a:r>
              <a:rPr lang="en-US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Name ______________ Date ____________</a:t>
            </a:r>
            <a:endParaRPr lang="en-US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963" y="1600200"/>
            <a:ext cx="55245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Use an integer to represent each situation in problems 1-5.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1). A $500 deposit 	_______________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2). 43 feet above sea level	 _______________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3).  A loss of six yards	________________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4). 75 degrees above zero________________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5). Jack owes his dad $7.	________________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6). In your own words define an integer. </a:t>
            </a:r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    _________________________________</a:t>
            </a:r>
          </a:p>
          <a:p>
            <a:r>
              <a:rPr lang="en-US" sz="1600" b="1" dirty="0">
                <a:latin typeface="Comic Sans MS" panose="030F0702030302020204" pitchFamily="66" charset="0"/>
                <a:ea typeface="HelloNoTeardrops" panose="02000603000000000000" pitchFamily="2" charset="0"/>
              </a:rPr>
              <a:t> </a:t>
            </a:r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   _________________________________</a:t>
            </a: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7). Give an example of an integer. ___________</a:t>
            </a:r>
          </a:p>
          <a:p>
            <a:r>
              <a:rPr lang="en-US" sz="1600" b="1" dirty="0">
                <a:latin typeface="Comic Sans MS" panose="030F0702030302020204" pitchFamily="66" charset="0"/>
                <a:ea typeface="HelloNoTeardrops" panose="02000603000000000000" pitchFamily="2" charset="0"/>
              </a:rPr>
              <a:t> </a:t>
            </a:r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    Give a non-example. __________________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8). Circle the integers below.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>
                <a:latin typeface="Comic Sans MS" panose="030F0702030302020204" pitchFamily="66" charset="0"/>
                <a:ea typeface="HelloNoTeardrops" panose="02000603000000000000" pitchFamily="2" charset="0"/>
              </a:rPr>
              <a:t> </a:t>
            </a:r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100	½	87.3	-1,345	0	34</a:t>
            </a: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r>
              <a:rPr lang="en-US" sz="16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9). Give an example of how integers are used in real-life. ______________________________</a:t>
            </a:r>
          </a:p>
          <a:p>
            <a:endParaRPr lang="en-US" sz="1600" b="1" dirty="0" smtClean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  <a:p>
            <a:endParaRPr lang="en-US" sz="16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8382000"/>
            <a:ext cx="2078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  <a:ea typeface="HelloNoTeardrops" panose="02000603000000000000" pitchFamily="2" charset="0"/>
              </a:rPr>
              <a:t>Teacher Twins©2015 </a:t>
            </a:r>
            <a:endParaRPr lang="en-US" sz="1400" b="1" dirty="0">
              <a:latin typeface="Comic Sans MS" panose="030F0702030302020204" pitchFamily="66" charset="0"/>
              <a:ea typeface="HelloNoTeardro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560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Kimberly Ervin</cp:lastModifiedBy>
  <cp:revision>5</cp:revision>
  <dcterms:created xsi:type="dcterms:W3CDTF">2015-04-27T21:36:17Z</dcterms:created>
  <dcterms:modified xsi:type="dcterms:W3CDTF">2015-05-30T16:02:23Z</dcterms:modified>
</cp:coreProperties>
</file>