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62" y="-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4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9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3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8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6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4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19898-4C25-4FE6-AF01-1167A1F240F7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EED63-FE1D-4E6B-A7A8-5012C5FA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2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199" y="533400"/>
                <a:ext cx="7010400" cy="9200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Rational Numbers on a Number Line and Opposites Practice</a:t>
                </a:r>
              </a:p>
              <a:p>
                <a:pPr algn="ctr"/>
                <a:endParaRPr lang="en-US" sz="16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6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Name ______________________ Date ________________</a:t>
                </a:r>
              </a:p>
              <a:p>
                <a:endParaRPr lang="en-US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Use the number line provided.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1). What is the value of A? __________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2). What is the value of B? _________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 3). What number do you reach when you move 4 units to the right of -3?  ______________________________________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4). What number do you reach when you move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HelloLori" panose="02000603000000000000" pitchFamily="2" charset="0"/>
                      </a:rPr>
                      <m:t>3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  <a:ea typeface="HelloLori" panose="02000603000000000000" pitchFamily="2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ea typeface="HelloLori" panose="02000603000000000000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HelloLori" panose="02000603000000000000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 units to the left of 2? _______________________________________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 5).  Dani got on an elevator at floor 6. She went down 3 floors, then up 5. What floor is   she on? ____________________________________________________________________________________________________________________________________________</a:t>
                </a:r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6). Give the opposite of each number.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a). 8    _______	b). -27   ________	c).  - 512  ________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 smtClean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  <a:p>
                <a:r>
                  <a:rPr lang="en-US" sz="1400" dirty="0" smtClean="0">
                    <a:latin typeface="Comic Sans MS" panose="030F0702030302020204" pitchFamily="66" charset="0"/>
                    <a:ea typeface="HelloLori" panose="02000603000000000000" pitchFamily="2" charset="0"/>
                  </a:rPr>
                  <a:t>7).  Ike lost 5 yards on the first play of the football game. Write a situation for the opposite of this. __________________________________________________________________________________________________________________________________________________________________________________________________________________</a:t>
                </a:r>
                <a:endParaRPr lang="en-US" sz="1400" dirty="0">
                  <a:latin typeface="Comic Sans MS" panose="030F0702030302020204" pitchFamily="66" charset="0"/>
                  <a:ea typeface="HelloLori" panose="02000603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533400"/>
                <a:ext cx="7010400" cy="9200019"/>
              </a:xfrm>
              <a:prstGeom prst="rect">
                <a:avLst/>
              </a:prstGeom>
              <a:blipFill rotWithShape="1">
                <a:blip r:embed="rId2"/>
                <a:stretch>
                  <a:fillRect l="-435" t="-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59" y="4634259"/>
            <a:ext cx="6533686" cy="4690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9564142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  <a:ea typeface="HelloLori" panose="02000603000000000000" pitchFamily="2" charset="0"/>
              </a:rPr>
              <a:t>TeacherTwins©2015</a:t>
            </a:r>
            <a:endParaRPr lang="en-US" sz="1600" dirty="0">
              <a:latin typeface="Comic Sans MS" panose="030F0702030302020204" pitchFamily="66" charset="0"/>
              <a:ea typeface="HelloLori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4425" y="4434204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09999" y="4468691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712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130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Kimberly Ervin</cp:lastModifiedBy>
  <cp:revision>4</cp:revision>
  <dcterms:created xsi:type="dcterms:W3CDTF">2015-05-30T18:33:50Z</dcterms:created>
  <dcterms:modified xsi:type="dcterms:W3CDTF">2015-05-30T19:04:07Z</dcterms:modified>
</cp:coreProperties>
</file>