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788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9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7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0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1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8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6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7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4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7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3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90678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  <a:ea typeface="HelloHandMeDown" panose="02000603000000000000" pitchFamily="2" charset="0"/>
              </a:rPr>
              <a:t>TeacherTwins©2016</a:t>
            </a:r>
            <a:endParaRPr lang="en-US" sz="1400" dirty="0">
              <a:latin typeface="Comic Sans MS" panose="030F0702030302020204" pitchFamily="66" charset="0"/>
              <a:ea typeface="HelloHandMeDown" panose="02000603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49574"/>
            <a:ext cx="6560127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ea typeface="HelloBasic" panose="02000603000000000000" pitchFamily="2" charset="0"/>
              </a:rPr>
              <a:t>Simplifying </a:t>
            </a:r>
            <a:r>
              <a:rPr lang="en-US" sz="16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Expressions </a:t>
            </a:r>
            <a:r>
              <a:rPr lang="en-US" sz="1600" dirty="0">
                <a:latin typeface="Comic Sans MS" panose="030F0702030302020204" pitchFamily="66" charset="0"/>
                <a:ea typeface="HelloBasic" panose="02000603000000000000" pitchFamily="2" charset="0"/>
              </a:rPr>
              <a:t>Guided Notes </a:t>
            </a:r>
            <a:endParaRPr lang="en-US" sz="16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pPr algn="ctr"/>
            <a:r>
              <a:rPr lang="en-US" sz="16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Name </a:t>
            </a:r>
            <a:r>
              <a:rPr lang="en-US" sz="1600" dirty="0">
                <a:latin typeface="Comic Sans MS" panose="030F0702030302020204" pitchFamily="66" charset="0"/>
                <a:ea typeface="HelloBasic" panose="02000603000000000000" pitchFamily="2" charset="0"/>
              </a:rPr>
              <a:t>__________________________ Date </a:t>
            </a:r>
            <a:r>
              <a:rPr lang="en-US" sz="16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______________</a:t>
            </a:r>
          </a:p>
          <a:p>
            <a:pPr algn="ctr"/>
            <a:endParaRPr lang="en-US" sz="16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600" dirty="0">
                <a:latin typeface="Comic Sans MS" panose="030F0702030302020204" pitchFamily="66" charset="0"/>
                <a:ea typeface="HelloBasic" panose="02000603000000000000" pitchFamily="2" charset="0"/>
              </a:rPr>
              <a:t>Algebraic Expression- </a:t>
            </a:r>
            <a:endParaRPr lang="en-US" sz="16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600" dirty="0">
                <a:latin typeface="Comic Sans MS" panose="030F0702030302020204" pitchFamily="66" charset="0"/>
                <a:ea typeface="HelloBasic" panose="02000603000000000000" pitchFamily="2" charset="0"/>
              </a:rPr>
              <a:t>Example 1:  </a:t>
            </a:r>
            <a:r>
              <a:rPr lang="en-US" sz="16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𝟑x </a:t>
            </a:r>
            <a:r>
              <a:rPr lang="en-US" sz="1600" dirty="0">
                <a:latin typeface="Comic Sans MS" panose="030F0702030302020204" pitchFamily="66" charset="0"/>
                <a:ea typeface="HelloBasic" panose="02000603000000000000" pitchFamily="2" charset="0"/>
              </a:rPr>
              <a:t>− </a:t>
            </a:r>
            <a:r>
              <a:rPr lang="en-US" sz="16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𝟓 </a:t>
            </a:r>
            <a:r>
              <a:rPr lang="en-US" sz="1600" dirty="0">
                <a:latin typeface="Comic Sans MS" panose="030F0702030302020204" pitchFamily="66" charset="0"/>
                <a:ea typeface="HelloBasic" panose="02000603000000000000" pitchFamily="2" charset="0"/>
              </a:rPr>
              <a:t>− </a:t>
            </a:r>
            <a:r>
              <a:rPr lang="en-US" sz="16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𝟖x </a:t>
            </a:r>
            <a:r>
              <a:rPr lang="en-US" sz="1600" dirty="0">
                <a:latin typeface="Comic Sans MS" panose="030F0702030302020204" pitchFamily="66" charset="0"/>
                <a:ea typeface="HelloBasic" panose="02000603000000000000" pitchFamily="2" charset="0"/>
              </a:rPr>
              <a:t>+ </a:t>
            </a:r>
            <a:r>
              <a:rPr lang="en-US" sz="16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𝟔 </a:t>
            </a:r>
          </a:p>
          <a:p>
            <a:endParaRPr lang="en-US" sz="16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Example </a:t>
            </a:r>
            <a:r>
              <a:rPr lang="en-US" sz="1600" dirty="0">
                <a:latin typeface="Comic Sans MS" panose="030F0702030302020204" pitchFamily="66" charset="0"/>
                <a:ea typeface="HelloBasic" panose="02000603000000000000" pitchFamily="2" charset="0"/>
              </a:rPr>
              <a:t>2:  </a:t>
            </a:r>
            <a:r>
              <a:rPr lang="en-US" sz="16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𝐦 + 𝟑( n </a:t>
            </a:r>
            <a:r>
              <a:rPr lang="en-US" sz="1600" dirty="0">
                <a:latin typeface="Comic Sans MS" panose="030F0702030302020204" pitchFamily="66" charset="0"/>
                <a:ea typeface="HelloBasic" panose="02000603000000000000" pitchFamily="2" charset="0"/>
              </a:rPr>
              <a:t>+ </a:t>
            </a:r>
            <a:r>
              <a:rPr lang="en-US" sz="16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𝟒𝐦) </a:t>
            </a:r>
          </a:p>
          <a:p>
            <a:endParaRPr lang="en-US" sz="16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600" u="sng" dirty="0">
                <a:latin typeface="Comic Sans MS" panose="030F0702030302020204" pitchFamily="66" charset="0"/>
                <a:ea typeface="HelloBasic" panose="02000603000000000000" pitchFamily="2" charset="0"/>
              </a:rPr>
              <a:t>Practice </a:t>
            </a:r>
            <a:endParaRPr lang="en-US" sz="1600" u="sng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600" dirty="0">
                <a:latin typeface="Comic Sans MS" panose="030F0702030302020204" pitchFamily="66" charset="0"/>
                <a:ea typeface="HelloBasic" panose="02000603000000000000" pitchFamily="2" charset="0"/>
              </a:rPr>
              <a:t>1). 9y + 8 – 8 </a:t>
            </a:r>
            <a:endParaRPr lang="en-US" sz="16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600" dirty="0">
                <a:latin typeface="Comic Sans MS" panose="030F0702030302020204" pitchFamily="66" charset="0"/>
                <a:ea typeface="HelloBasic" panose="02000603000000000000" pitchFamily="2" charset="0"/>
              </a:rPr>
              <a:t>2). 2x – 5 -4x + 8 </a:t>
            </a:r>
            <a:endParaRPr lang="en-US" sz="16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600" dirty="0">
                <a:latin typeface="Comic Sans MS" panose="030F0702030302020204" pitchFamily="66" charset="0"/>
                <a:ea typeface="HelloBasic" panose="02000603000000000000" pitchFamily="2" charset="0"/>
              </a:rPr>
              <a:t>3). 5 – 3(y + 7) </a:t>
            </a:r>
            <a:endParaRPr lang="en-US" sz="16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600" dirty="0">
                <a:latin typeface="Comic Sans MS" panose="030F0702030302020204" pitchFamily="66" charset="0"/>
                <a:ea typeface="HelloBasic" panose="02000603000000000000" pitchFamily="2" charset="0"/>
              </a:rPr>
              <a:t>4). 3x + 2y + 4y </a:t>
            </a:r>
            <a:endParaRPr lang="en-US" sz="16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600" dirty="0">
                <a:latin typeface="Comic Sans MS" panose="030F0702030302020204" pitchFamily="66" charset="0"/>
                <a:ea typeface="HelloBasic" panose="02000603000000000000" pitchFamily="2" charset="0"/>
              </a:rPr>
              <a:t>5). x + 3(x + 4y) </a:t>
            </a:r>
            <a:endParaRPr lang="en-US" sz="16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 </a:t>
            </a:r>
            <a:endParaRPr lang="en-US" sz="1600" dirty="0">
              <a:latin typeface="Comic Sans MS" panose="030F0702030302020204" pitchFamily="66" charset="0"/>
              <a:ea typeface="HelloBasic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585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75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HelloBasic</vt:lpstr>
      <vt:lpstr>HelloHandMeDown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Tammie Slate</cp:lastModifiedBy>
  <cp:revision>5</cp:revision>
  <dcterms:created xsi:type="dcterms:W3CDTF">2016-06-14T17:24:41Z</dcterms:created>
  <dcterms:modified xsi:type="dcterms:W3CDTF">2016-07-11T16:12:34Z</dcterms:modified>
</cp:coreProperties>
</file>