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activeX/activeX2.xml" ContentType="application/vnd.ms-office.activeX+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3.bin" ContentType="application/vnd.openxmlformats-officedocument.oleObject"/>
  <Override PartName="/ppt/notesSlides/notesSlide8.xml" ContentType="application/vnd.openxmlformats-officedocument.presentationml.notesSlide+xml"/>
  <Override PartName="/ppt/embeddings/oleObject4.bin" ContentType="application/vnd.openxmlformats-officedocument.oleObject"/>
  <Override PartName="/ppt/activeX/activeX3.xml" ContentType="application/vnd.ms-office.activeX+xml"/>
  <Override PartName="/ppt/activeX/activeX4.xml" ContentType="application/vnd.ms-office.activeX+xml"/>
  <Override PartName="/ppt/activeX/activeX5.xml" ContentType="application/vnd.ms-office.activeX+xml"/>
  <Override PartName="/ppt/notesSlides/notesSlide9.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activeX/activeX6.xml" ContentType="application/vnd.ms-office.activeX+xml"/>
  <Override PartName="/ppt/activeX/activeX7.xml" ContentType="application/vnd.ms-office.activeX+xml"/>
  <Override PartName="/ppt/activeX/activeX8.xml" ContentType="application/vnd.ms-office.activeX+xml"/>
  <Override PartName="/ppt/notesSlides/notesSlide10.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notesSlides/notesSlide11.xml" ContentType="application/vnd.openxmlformats-officedocument.presentationml.notesSlide+xml"/>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notesSlides/notesSlide12.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notesSlides/notesSlide13.xml" ContentType="application/vnd.openxmlformats-officedocument.presentationml.notesSlide+xml"/>
  <Override PartName="/ppt/embeddings/oleObject31.bin" ContentType="application/vnd.openxmlformats-officedocument.oleObject"/>
  <Override PartName="/ppt/notesSlides/notesSlide14.xml" ContentType="application/vnd.openxmlformats-officedocument.presentationml.notesSlide+xml"/>
  <Override PartName="/ppt/embeddings/oleObject32.bin" ContentType="application/vnd.openxmlformats-officedocument.oleObject"/>
  <Override PartName="/ppt/activeX/activeX9.xml" ContentType="application/vnd.ms-office.activeX+xml"/>
  <Override PartName="/ppt/activeX/activeX10.xml" ContentType="application/vnd.ms-office.activeX+xml"/>
  <Override PartName="/ppt/activeX/activeX11.xml" ContentType="application/vnd.ms-office.activeX+xml"/>
  <Override PartName="/ppt/notesSlides/notesSlide15.xml" ContentType="application/vnd.openxmlformats-officedocument.presentationml.notesSlide+xml"/>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activeX/activeX12.xml" ContentType="application/vnd.ms-office.activeX+xml"/>
  <Override PartName="/ppt/activeX/activeX13.xml" ContentType="application/vnd.ms-office.activeX+xml"/>
  <Override PartName="/ppt/activeX/activeX14.xml" ContentType="application/vnd.ms-office.activeX+xml"/>
  <Override PartName="/ppt/notesSlides/notesSlide16.xml" ContentType="application/vnd.openxmlformats-officedocument.presentationml.notesSlide+xml"/>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notesSlides/notesSlide17.xml" ContentType="application/vnd.openxmlformats-officedocument.presentationml.notesSlide+xml"/>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notesSlides/notesSlide18.xml" ContentType="application/vnd.openxmlformats-officedocument.presentationml.notesSlide+xml"/>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notesSlides/notesSlide21.xml" ContentType="application/vnd.openxmlformats-officedocument.presentationml.notesSlide+xml"/>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notesSlides/notesSlide22.xml" ContentType="application/vnd.openxmlformats-officedocument.presentationml.notesSlide+xml"/>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notesSlides/notesSlide23.xml" ContentType="application/vnd.openxmlformats-officedocument.presentationml.notesSlide+xml"/>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embeddings/oleObject89.bin" ContentType="application/vnd.openxmlformats-officedocument.oleObject"/>
  <Override PartName="/ppt/embeddings/oleObject90.bin" ContentType="application/vnd.openxmlformats-officedocument.oleObject"/>
  <Override PartName="/ppt/embeddings/oleObject91.bin" ContentType="application/vnd.openxmlformats-officedocument.oleObject"/>
  <Override PartName="/ppt/embeddings/oleObject92.bin" ContentType="application/vnd.openxmlformats-officedocument.oleObject"/>
  <Override PartName="/ppt/notesSlides/notesSlide24.xml" ContentType="application/vnd.openxmlformats-officedocument.presentationml.notesSlide+xml"/>
  <Override PartName="/ppt/embeddings/oleObject93.bin" ContentType="application/vnd.openxmlformats-officedocument.oleObject"/>
  <Override PartName="/ppt/embeddings/oleObject94.bin" ContentType="application/vnd.openxmlformats-officedocument.oleObject"/>
  <Override PartName="/ppt/embeddings/oleObject95.bin" ContentType="application/vnd.openxmlformats-officedocument.oleObject"/>
  <Override PartName="/ppt/embeddings/oleObject96.bin" ContentType="application/vnd.openxmlformats-officedocument.oleObject"/>
  <Override PartName="/ppt/embeddings/oleObject97.bin" ContentType="application/vnd.openxmlformats-officedocument.oleObject"/>
  <Override PartName="/ppt/embeddings/oleObject98.bin" ContentType="application/vnd.openxmlformats-officedocument.oleObject"/>
  <Override PartName="/ppt/embeddings/oleObject99.bin" ContentType="application/vnd.openxmlformats-officedocument.oleObject"/>
  <Override PartName="/ppt/embeddings/oleObject100.bin" ContentType="application/vnd.openxmlformats-officedocument.oleObject"/>
  <Override PartName="/ppt/embeddings/oleObject101.bin" ContentType="application/vnd.openxmlformats-officedocument.oleObject"/>
  <Override PartName="/ppt/embeddings/oleObject102.bin" ContentType="application/vnd.openxmlformats-officedocument.oleObject"/>
  <Override PartName="/ppt/embeddings/oleObject103.bin" ContentType="application/vnd.openxmlformats-officedocument.oleObject"/>
  <Override PartName="/ppt/embeddings/oleObject104.bin" ContentType="application/vnd.openxmlformats-officedocument.oleObject"/>
  <Override PartName="/ppt/notesSlides/notesSlide25.xml" ContentType="application/vnd.openxmlformats-officedocument.presentationml.notesSlide+xml"/>
  <Override PartName="/ppt/embeddings/oleObject105.bin" ContentType="application/vnd.openxmlformats-officedocument.oleObject"/>
  <Override PartName="/ppt/embeddings/oleObject106.bin" ContentType="application/vnd.openxmlformats-officedocument.oleObject"/>
  <Override PartName="/ppt/embeddings/oleObject107.bin" ContentType="application/vnd.openxmlformats-officedocument.oleObject"/>
  <Override PartName="/ppt/embeddings/oleObject108.bin" ContentType="application/vnd.openxmlformats-officedocument.oleObject"/>
  <Override PartName="/ppt/notesSlides/notesSlide26.xml" ContentType="application/vnd.openxmlformats-officedocument.presentationml.notesSlide+xml"/>
  <Override PartName="/ppt/embeddings/oleObject109.bin" ContentType="application/vnd.openxmlformats-officedocument.oleObject"/>
  <Override PartName="/ppt/embeddings/oleObject110.bin" ContentType="application/vnd.openxmlformats-officedocument.oleObject"/>
  <Override PartName="/ppt/embeddings/oleObject111.bin" ContentType="application/vnd.openxmlformats-officedocument.oleObject"/>
  <Override PartName="/ppt/embeddings/oleObject112.bin" ContentType="application/vnd.openxmlformats-officedocument.oleObject"/>
  <Override PartName="/ppt/notesSlides/notesSlide27.xml" ContentType="application/vnd.openxmlformats-officedocument.presentationml.notesSlide+xml"/>
  <Override PartName="/ppt/embeddings/oleObject113.bin" ContentType="application/vnd.openxmlformats-officedocument.oleObject"/>
  <Override PartName="/ppt/embeddings/oleObject114.bin" ContentType="application/vnd.openxmlformats-officedocument.oleObject"/>
  <Override PartName="/ppt/embeddings/oleObject115.bin" ContentType="application/vnd.openxmlformats-officedocument.oleObject"/>
  <Override PartName="/ppt/embeddings/oleObject116.bin" ContentType="application/vnd.openxmlformats-officedocument.oleObject"/>
  <Override PartName="/ppt/embeddings/oleObject117.bin" ContentType="application/vnd.openxmlformats-officedocument.oleObject"/>
  <Override PartName="/ppt/embeddings/oleObject118.bin" ContentType="application/vnd.openxmlformats-officedocument.oleObject"/>
  <Override PartName="/ppt/embeddings/oleObject119.bin" ContentType="application/vnd.openxmlformats-officedocument.oleObject"/>
  <Override PartName="/ppt/embeddings/oleObject120.bin" ContentType="application/vnd.openxmlformats-officedocument.oleObject"/>
  <Override PartName="/ppt/embeddings/oleObject121.bin" ContentType="application/vnd.openxmlformats-officedocument.oleObject"/>
  <Override PartName="/ppt/embeddings/oleObject122.bin" ContentType="application/vnd.openxmlformats-officedocument.oleObject"/>
  <Override PartName="/ppt/embeddings/oleObject123.bin" ContentType="application/vnd.openxmlformats-officedocument.oleObject"/>
  <Override PartName="/ppt/notesSlides/notesSlide28.xml" ContentType="application/vnd.openxmlformats-officedocument.presentationml.notesSlide+xml"/>
  <Override PartName="/ppt/embeddings/oleObject124.bin" ContentType="application/vnd.openxmlformats-officedocument.oleObject"/>
  <Override PartName="/ppt/embeddings/oleObject125.bin" ContentType="application/vnd.openxmlformats-officedocument.oleObject"/>
  <Override PartName="/ppt/embeddings/oleObject126.bin" ContentType="application/vnd.openxmlformats-officedocument.oleObject"/>
  <Override PartName="/ppt/embeddings/oleObject127.bin" ContentType="application/vnd.openxmlformats-officedocument.oleObject"/>
  <Override PartName="/ppt/notesSlides/notesSlide29.xml" ContentType="application/vnd.openxmlformats-officedocument.presentationml.notesSlide+xml"/>
  <Override PartName="/ppt/embeddings/oleObject128.bin" ContentType="application/vnd.openxmlformats-officedocument.oleObject"/>
  <Override PartName="/ppt/embeddings/oleObject129.bin" ContentType="application/vnd.openxmlformats-officedocument.oleObject"/>
  <Override PartName="/ppt/embeddings/oleObject130.bin" ContentType="application/vnd.openxmlformats-officedocument.oleObject"/>
  <Override PartName="/ppt/embeddings/oleObject131.bin" ContentType="application/vnd.openxmlformats-officedocument.oleObject"/>
  <Override PartName="/ppt/embeddings/oleObject132.bin" ContentType="application/vnd.openxmlformats-officedocument.oleObject"/>
  <Override PartName="/ppt/embeddings/oleObject133.bin" ContentType="application/vnd.openxmlformats-officedocument.oleObject"/>
  <Override PartName="/ppt/notesSlides/notesSlide30.xml" ContentType="application/vnd.openxmlformats-officedocument.presentationml.notesSlide+xml"/>
  <Override PartName="/ppt/embeddings/oleObject134.bin" ContentType="application/vnd.openxmlformats-officedocument.oleObject"/>
  <Override PartName="/ppt/embeddings/oleObject135.bin" ContentType="application/vnd.openxmlformats-officedocument.oleObject"/>
  <Override PartName="/ppt/embeddings/oleObject136.bin" ContentType="application/vnd.openxmlformats-officedocument.oleObject"/>
  <Override PartName="/ppt/embeddings/oleObject137.bin" ContentType="application/vnd.openxmlformats-officedocument.oleObject"/>
  <Override PartName="/ppt/embeddings/oleObject138.bin" ContentType="application/vnd.openxmlformats-officedocument.oleObject"/>
  <Override PartName="/ppt/embeddings/oleObject139.bin" ContentType="application/vnd.openxmlformats-officedocument.oleObject"/>
  <Override PartName="/ppt/embeddings/oleObject140.bin" ContentType="application/vnd.openxmlformats-officedocument.oleObject"/>
  <Override PartName="/ppt/notesSlides/notesSlide31.xml" ContentType="application/vnd.openxmlformats-officedocument.presentationml.notesSlide+xml"/>
  <Override PartName="/ppt/embeddings/oleObject141.bin" ContentType="application/vnd.openxmlformats-officedocument.oleObject"/>
  <Override PartName="/ppt/embeddings/oleObject142.bin" ContentType="application/vnd.openxmlformats-officedocument.oleObject"/>
  <Override PartName="/ppt/embeddings/oleObject143.bin" ContentType="application/vnd.openxmlformats-officedocument.oleObject"/>
  <Override PartName="/ppt/embeddings/oleObject144.bin" ContentType="application/vnd.openxmlformats-officedocument.oleObject"/>
  <Override PartName="/ppt/embeddings/oleObject145.bin" ContentType="application/vnd.openxmlformats-officedocument.oleObject"/>
  <Override PartName="/ppt/embeddings/oleObject146.bin" ContentType="application/vnd.openxmlformats-officedocument.oleObject"/>
  <Override PartName="/ppt/embeddings/oleObject147.bin" ContentType="application/vnd.openxmlformats-officedocument.oleObject"/>
  <Override PartName="/ppt/embeddings/oleObject148.bin" ContentType="application/vnd.openxmlformats-officedocument.oleObject"/>
  <Override PartName="/ppt/embeddings/oleObject149.bin" ContentType="application/vnd.openxmlformats-officedocument.oleObject"/>
  <Override PartName="/ppt/embeddings/oleObject150.bin" ContentType="application/vnd.openxmlformats-officedocument.oleObject"/>
  <Override PartName="/ppt/embeddings/oleObject151.bin" ContentType="application/vnd.openxmlformats-officedocument.oleObject"/>
  <Override PartName="/ppt/embeddings/oleObject152.bin" ContentType="application/vnd.openxmlformats-officedocument.oleObject"/>
  <Override PartName="/ppt/embeddings/oleObject153.bin" ContentType="application/vnd.openxmlformats-officedocument.oleObject"/>
  <Override PartName="/ppt/embeddings/oleObject154.bin" ContentType="application/vnd.openxmlformats-officedocument.oleObject"/>
  <Override PartName="/ppt/notesSlides/notesSlide32.xml" ContentType="application/vnd.openxmlformats-officedocument.presentationml.notesSlide+xml"/>
  <Override PartName="/ppt/embeddings/oleObject155.bin" ContentType="application/vnd.openxmlformats-officedocument.oleObject"/>
  <Override PartName="/ppt/embeddings/oleObject156.bin" ContentType="application/vnd.openxmlformats-officedocument.oleObject"/>
  <Override PartName="/ppt/embeddings/oleObject157.bin" ContentType="application/vnd.openxmlformats-officedocument.oleObject"/>
  <Override PartName="/ppt/embeddings/oleObject158.bin" ContentType="application/vnd.openxmlformats-officedocument.oleObject"/>
  <Override PartName="/ppt/notesSlides/notesSlide33.xml" ContentType="application/vnd.openxmlformats-officedocument.presentationml.notesSlide+xml"/>
  <Override PartName="/ppt/embeddings/oleObject159.bin" ContentType="application/vnd.openxmlformats-officedocument.oleObject"/>
  <Override PartName="/ppt/embeddings/oleObject160.bin" ContentType="application/vnd.openxmlformats-officedocument.oleObject"/>
  <Override PartName="/ppt/embeddings/oleObject161.bin" ContentType="application/vnd.openxmlformats-officedocument.oleObject"/>
  <Override PartName="/ppt/embeddings/oleObject162.bin" ContentType="application/vnd.openxmlformats-officedocument.oleObject"/>
  <Override PartName="/ppt/embeddings/oleObject163.bin" ContentType="application/vnd.openxmlformats-officedocument.oleObject"/>
  <Override PartName="/ppt/embeddings/oleObject164.bin" ContentType="application/vnd.openxmlformats-officedocument.oleObject"/>
  <Override PartName="/ppt/embeddings/oleObject165.bin" ContentType="application/vnd.openxmlformats-officedocument.oleObject"/>
  <Override PartName="/ppt/notesSlides/notesSlide34.xml" ContentType="application/vnd.openxmlformats-officedocument.presentationml.notesSlide+xml"/>
  <Override PartName="/ppt/embeddings/oleObject166.bin" ContentType="application/vnd.openxmlformats-officedocument.oleObject"/>
  <Override PartName="/ppt/embeddings/oleObject167.bin" ContentType="application/vnd.openxmlformats-officedocument.oleObject"/>
  <Override PartName="/ppt/embeddings/oleObject168.bin" ContentType="application/vnd.openxmlformats-officedocument.oleObject"/>
  <Override PartName="/ppt/embeddings/oleObject169.bin" ContentType="application/vnd.openxmlformats-officedocument.oleObject"/>
  <Override PartName="/ppt/embeddings/oleObject170.bin" ContentType="application/vnd.openxmlformats-officedocument.oleObject"/>
  <Override PartName="/ppt/embeddings/oleObject171.bin" ContentType="application/vnd.openxmlformats-officedocument.oleObject"/>
  <Override PartName="/ppt/embeddings/oleObject172.bin" ContentType="application/vnd.openxmlformats-officedocument.oleObject"/>
  <Override PartName="/ppt/embeddings/oleObject173.bin" ContentType="application/vnd.openxmlformats-officedocument.oleObject"/>
  <Override PartName="/ppt/embeddings/oleObject174.bin" ContentType="application/vnd.openxmlformats-officedocument.oleObject"/>
  <Override PartName="/ppt/notesSlides/notesSlide35.xml" ContentType="application/vnd.openxmlformats-officedocument.presentationml.notesSlide+xml"/>
  <Override PartName="/ppt/embeddings/oleObject175.bin" ContentType="application/vnd.openxmlformats-officedocument.oleObject"/>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
  </p:notesMasterIdLst>
  <p:sldIdLst>
    <p:sldId id="259" r:id="rId2"/>
    <p:sldId id="342" r:id="rId3"/>
    <p:sldId id="376" r:id="rId4"/>
    <p:sldId id="377" r:id="rId5"/>
    <p:sldId id="378" r:id="rId6"/>
    <p:sldId id="379" r:id="rId7"/>
    <p:sldId id="371" r:id="rId8"/>
    <p:sldId id="372" r:id="rId9"/>
    <p:sldId id="346" r:id="rId10"/>
    <p:sldId id="374" r:id="rId11"/>
    <p:sldId id="350" r:id="rId12"/>
    <p:sldId id="380" r:id="rId13"/>
    <p:sldId id="355" r:id="rId14"/>
    <p:sldId id="348" r:id="rId15"/>
    <p:sldId id="349" r:id="rId16"/>
    <p:sldId id="375" r:id="rId17"/>
    <p:sldId id="347" r:id="rId18"/>
    <p:sldId id="381" r:id="rId19"/>
    <p:sldId id="383" r:id="rId20"/>
    <p:sldId id="384" r:id="rId21"/>
    <p:sldId id="351" r:id="rId22"/>
    <p:sldId id="353" r:id="rId23"/>
    <p:sldId id="354" r:id="rId24"/>
    <p:sldId id="334" r:id="rId25"/>
    <p:sldId id="286" r:id="rId26"/>
    <p:sldId id="373" r:id="rId27"/>
    <p:sldId id="385" r:id="rId28"/>
    <p:sldId id="386" r:id="rId29"/>
    <p:sldId id="387" r:id="rId30"/>
    <p:sldId id="388" r:id="rId31"/>
    <p:sldId id="389" r:id="rId32"/>
    <p:sldId id="390" r:id="rId33"/>
    <p:sldId id="391" r:id="rId34"/>
    <p:sldId id="392" r:id="rId35"/>
    <p:sldId id="393" r:id="rId36"/>
    <p:sldId id="394" r:id="rId37"/>
    <p:sldId id="395" r:id="rId38"/>
    <p:sldId id="396" r:id="rId39"/>
    <p:sldId id="279" r:id="rId40"/>
    <p:sldId id="320" r:id="rId41"/>
    <p:sldId id="321" r:id="rId42"/>
    <p:sldId id="322" r:id="rId43"/>
    <p:sldId id="323" r:id="rId44"/>
    <p:sldId id="324" r:id="rId45"/>
    <p:sldId id="325" r:id="rId46"/>
    <p:sldId id="326" r:id="rId47"/>
    <p:sldId id="263" r:id="rId48"/>
    <p:sldId id="264"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128"/>
        <a:cs typeface="+mn-cs"/>
      </a:defRPr>
    </a:lvl1pPr>
    <a:lvl2pPr marL="457200" algn="l" rtl="0" fontAlgn="base">
      <a:spcBef>
        <a:spcPct val="0"/>
      </a:spcBef>
      <a:spcAft>
        <a:spcPct val="0"/>
      </a:spcAft>
      <a:defRPr kern="1200">
        <a:solidFill>
          <a:schemeClr val="tx1"/>
        </a:solidFill>
        <a:latin typeface="Calibri" charset="0"/>
        <a:ea typeface="ＭＳ Ｐゴシック" charset="-128"/>
        <a:cs typeface="+mn-cs"/>
      </a:defRPr>
    </a:lvl2pPr>
    <a:lvl3pPr marL="914400" algn="l" rtl="0" fontAlgn="base">
      <a:spcBef>
        <a:spcPct val="0"/>
      </a:spcBef>
      <a:spcAft>
        <a:spcPct val="0"/>
      </a:spcAft>
      <a:defRPr kern="1200">
        <a:solidFill>
          <a:schemeClr val="tx1"/>
        </a:solidFill>
        <a:latin typeface="Calibri" charset="0"/>
        <a:ea typeface="ＭＳ Ｐゴシック" charset="-128"/>
        <a:cs typeface="+mn-cs"/>
      </a:defRPr>
    </a:lvl3pPr>
    <a:lvl4pPr marL="1371600" algn="l" rtl="0" fontAlgn="base">
      <a:spcBef>
        <a:spcPct val="0"/>
      </a:spcBef>
      <a:spcAft>
        <a:spcPct val="0"/>
      </a:spcAft>
      <a:defRPr kern="1200">
        <a:solidFill>
          <a:schemeClr val="tx1"/>
        </a:solidFill>
        <a:latin typeface="Calibri" charset="0"/>
        <a:ea typeface="ＭＳ Ｐゴシック" charset="-128"/>
        <a:cs typeface="+mn-cs"/>
      </a:defRPr>
    </a:lvl4pPr>
    <a:lvl5pPr marL="1828800" algn="l"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7"/>
    <a:srgbClr val="CC9B00"/>
    <a:srgbClr val="CFC431"/>
    <a:srgbClr val="33CC33"/>
    <a:srgbClr val="72A376"/>
    <a:srgbClr val="669900"/>
    <a:srgbClr val="488D43"/>
    <a:srgbClr val="3E5A3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77660" autoAdjust="0"/>
  </p:normalViewPr>
  <p:slideViewPr>
    <p:cSldViewPr>
      <p:cViewPr varScale="1">
        <p:scale>
          <a:sx n="56" d="100"/>
          <a:sy n="56" d="100"/>
        </p:scale>
        <p:origin x="18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96"/>
    </p:cViewPr>
  </p:sorterViewPr>
  <p:notesViewPr>
    <p:cSldViewPr>
      <p:cViewPr varScale="1">
        <p:scale>
          <a:sx n="40" d="100"/>
          <a:sy n="40" d="100"/>
        </p:scale>
        <p:origin x="-1494"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8BD21D10-EC42-11CE-9E0D-00AA006002F3}" ax:persistence="persistStorage" r:id="rId1"/>
</file>

<file path=ppt/activeX/activeX10.xml><?xml version="1.0" encoding="utf-8"?>
<ax:ocx xmlns:ax="http://schemas.microsoft.com/office/2006/activeX" xmlns:r="http://schemas.openxmlformats.org/officeDocument/2006/relationships" ax:classid="{8BD21D10-EC42-11CE-9E0D-00AA006002F3}" ax:persistence="persistStorage" r:id="rId1"/>
</file>

<file path=ppt/activeX/activeX11.xml><?xml version="1.0" encoding="utf-8"?>
<ax:ocx xmlns:ax="http://schemas.microsoft.com/office/2006/activeX" xmlns:r="http://schemas.openxmlformats.org/officeDocument/2006/relationships" ax:classid="{8BD21D10-EC42-11CE-9E0D-00AA006002F3}" ax:persistence="persistStorage" r:id="rId1"/>
</file>

<file path=ppt/activeX/activeX12.xml><?xml version="1.0" encoding="utf-8"?>
<ax:ocx xmlns:ax="http://schemas.microsoft.com/office/2006/activeX" xmlns:r="http://schemas.openxmlformats.org/officeDocument/2006/relationships" ax:classid="{8BD21D10-EC42-11CE-9E0D-00AA006002F3}" ax:persistence="persistStorage" r:id="rId1"/>
</file>

<file path=ppt/activeX/activeX13.xml><?xml version="1.0" encoding="utf-8"?>
<ax:ocx xmlns:ax="http://schemas.microsoft.com/office/2006/activeX" xmlns:r="http://schemas.openxmlformats.org/officeDocument/2006/relationships" ax:classid="{8BD21D10-EC42-11CE-9E0D-00AA006002F3}" ax:persistence="persistStorage" r:id="rId1"/>
</file>

<file path=ppt/activeX/activeX14.xml><?xml version="1.0" encoding="utf-8"?>
<ax:ocx xmlns:ax="http://schemas.microsoft.com/office/2006/activeX" xmlns:r="http://schemas.openxmlformats.org/officeDocument/2006/relationships" ax:classid="{8BD21D10-EC42-11CE-9E0D-00AA006002F3}" ax:persistence="persistStorage" r:id="rId1"/>
</file>

<file path=ppt/activeX/activeX2.xml><?xml version="1.0" encoding="utf-8"?>
<ax:ocx xmlns:ax="http://schemas.microsoft.com/office/2006/activeX" xmlns:r="http://schemas.openxmlformats.org/officeDocument/2006/relationships" ax:classid="{8BD21D10-EC42-11CE-9E0D-00AA006002F3}" ax:persistence="persistStorage" r:id="rId1"/>
</file>

<file path=ppt/activeX/activeX3.xml><?xml version="1.0" encoding="utf-8"?>
<ax:ocx xmlns:ax="http://schemas.microsoft.com/office/2006/activeX" xmlns:r="http://schemas.openxmlformats.org/officeDocument/2006/relationships" ax:classid="{8BD21D10-EC42-11CE-9E0D-00AA006002F3}" ax:persistence="persistStorage" r:id="rId1"/>
</file>

<file path=ppt/activeX/activeX4.xml><?xml version="1.0" encoding="utf-8"?>
<ax:ocx xmlns:ax="http://schemas.microsoft.com/office/2006/activeX" xmlns:r="http://schemas.openxmlformats.org/officeDocument/2006/relationships" ax:classid="{8BD21D10-EC42-11CE-9E0D-00AA006002F3}" ax:persistence="persistStorage" r:id="rId1"/>
</file>

<file path=ppt/activeX/activeX5.xml><?xml version="1.0" encoding="utf-8"?>
<ax:ocx xmlns:ax="http://schemas.microsoft.com/office/2006/activeX" xmlns:r="http://schemas.openxmlformats.org/officeDocument/2006/relationships" ax:classid="{8BD21D10-EC42-11CE-9E0D-00AA006002F3}" ax:persistence="persistStorage" r:id="rId1"/>
</file>

<file path=ppt/activeX/activeX6.xml><?xml version="1.0" encoding="utf-8"?>
<ax:ocx xmlns:ax="http://schemas.microsoft.com/office/2006/activeX" xmlns:r="http://schemas.openxmlformats.org/officeDocument/2006/relationships" ax:classid="{8BD21D10-EC42-11CE-9E0D-00AA006002F3}" ax:persistence="persistStorage" r:id="rId1"/>
</file>

<file path=ppt/activeX/activeX7.xml><?xml version="1.0" encoding="utf-8"?>
<ax:ocx xmlns:ax="http://schemas.microsoft.com/office/2006/activeX" xmlns:r="http://schemas.openxmlformats.org/officeDocument/2006/relationships" ax:classid="{8BD21D10-EC42-11CE-9E0D-00AA006002F3}" ax:persistence="persistStorage" r:id="rId1"/>
</file>

<file path=ppt/activeX/activeX8.xml><?xml version="1.0" encoding="utf-8"?>
<ax:ocx xmlns:ax="http://schemas.microsoft.com/office/2006/activeX" xmlns:r="http://schemas.openxmlformats.org/officeDocument/2006/relationships" ax:classid="{8BD21D10-EC42-11CE-9E0D-00AA006002F3}" ax:persistence="persistStorage" r:id="rId1"/>
</file>

<file path=ppt/activeX/activeX9.xml><?xml version="1.0" encoding="utf-8"?>
<ax:ocx xmlns:ax="http://schemas.microsoft.com/office/2006/activeX" xmlns:r="http://schemas.openxmlformats.org/officeDocument/2006/relationships" ax:classid="{8BD21D10-EC42-11CE-9E0D-00AA006002F3}" ax:persistence="persistStorage" r:id="rId1"/>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7" Type="http://schemas.openxmlformats.org/officeDocument/2006/relationships/image" Target="../media/image17.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5.wmf"/><Relationship Id="rId7" Type="http://schemas.openxmlformats.org/officeDocument/2006/relationships/image" Target="../media/image17.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33.wmf"/><Relationship Id="rId4" Type="http://schemas.openxmlformats.org/officeDocument/2006/relationships/image" Target="../media/image48.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11" Type="http://schemas.openxmlformats.org/officeDocument/2006/relationships/image" Target="../media/image59.wmf"/><Relationship Id="rId5" Type="http://schemas.openxmlformats.org/officeDocument/2006/relationships/image" Target="../media/image53.wmf"/><Relationship Id="rId10" Type="http://schemas.openxmlformats.org/officeDocument/2006/relationships/image" Target="../media/image58.wmf"/><Relationship Id="rId4" Type="http://schemas.openxmlformats.org/officeDocument/2006/relationships/image" Target="../media/image52.wmf"/><Relationship Id="rId9" Type="http://schemas.openxmlformats.org/officeDocument/2006/relationships/image" Target="../media/image5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0.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image" Target="../media/image64.wmf"/><Relationship Id="rId7" Type="http://schemas.openxmlformats.org/officeDocument/2006/relationships/image" Target="../media/image68.wmf"/><Relationship Id="rId12" Type="http://schemas.openxmlformats.org/officeDocument/2006/relationships/image" Target="../media/image73.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11" Type="http://schemas.openxmlformats.org/officeDocument/2006/relationships/image" Target="../media/image72.wmf"/><Relationship Id="rId5" Type="http://schemas.openxmlformats.org/officeDocument/2006/relationships/image" Target="../media/image66.wmf"/><Relationship Id="rId10" Type="http://schemas.openxmlformats.org/officeDocument/2006/relationships/image" Target="../media/image71.wmf"/><Relationship Id="rId4" Type="http://schemas.openxmlformats.org/officeDocument/2006/relationships/image" Target="../media/image65.wmf"/><Relationship Id="rId9" Type="http://schemas.openxmlformats.org/officeDocument/2006/relationships/image" Target="../media/image70.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67.wmf"/><Relationship Id="rId7" Type="http://schemas.openxmlformats.org/officeDocument/2006/relationships/image" Target="../media/image71.wmf"/><Relationship Id="rId12" Type="http://schemas.openxmlformats.org/officeDocument/2006/relationships/image" Target="../media/image64.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11" Type="http://schemas.openxmlformats.org/officeDocument/2006/relationships/image" Target="../media/image63.wmf"/><Relationship Id="rId5" Type="http://schemas.openxmlformats.org/officeDocument/2006/relationships/image" Target="../media/image69.wmf"/><Relationship Id="rId10" Type="http://schemas.openxmlformats.org/officeDocument/2006/relationships/image" Target="../media/image62.wmf"/><Relationship Id="rId4" Type="http://schemas.openxmlformats.org/officeDocument/2006/relationships/image" Target="../media/image68.wmf"/><Relationship Id="rId9" Type="http://schemas.openxmlformats.org/officeDocument/2006/relationships/image" Target="../media/image73.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67.wmf"/><Relationship Id="rId7" Type="http://schemas.openxmlformats.org/officeDocument/2006/relationships/image" Target="../media/image71.wmf"/><Relationship Id="rId12" Type="http://schemas.openxmlformats.org/officeDocument/2006/relationships/image" Target="../media/image64.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11" Type="http://schemas.openxmlformats.org/officeDocument/2006/relationships/image" Target="../media/image63.wmf"/><Relationship Id="rId5" Type="http://schemas.openxmlformats.org/officeDocument/2006/relationships/image" Target="../media/image69.wmf"/><Relationship Id="rId10" Type="http://schemas.openxmlformats.org/officeDocument/2006/relationships/image" Target="../media/image62.wmf"/><Relationship Id="rId4" Type="http://schemas.openxmlformats.org/officeDocument/2006/relationships/image" Target="../media/image68.wmf"/><Relationship Id="rId9" Type="http://schemas.openxmlformats.org/officeDocument/2006/relationships/image" Target="../media/image7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63.wmf"/><Relationship Id="rId4" Type="http://schemas.openxmlformats.org/officeDocument/2006/relationships/image" Target="../media/image7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79.wmf"/><Relationship Id="rId1" Type="http://schemas.openxmlformats.org/officeDocument/2006/relationships/image" Target="../media/image78.wmf"/><Relationship Id="rId4" Type="http://schemas.openxmlformats.org/officeDocument/2006/relationships/image" Target="../media/image8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4.wmf"/><Relationship Id="rId7" Type="http://schemas.openxmlformats.org/officeDocument/2006/relationships/image" Target="../media/image88.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87.wmf"/><Relationship Id="rId5" Type="http://schemas.openxmlformats.org/officeDocument/2006/relationships/image" Target="../media/image86.wmf"/><Relationship Id="rId4" Type="http://schemas.openxmlformats.org/officeDocument/2006/relationships/image" Target="../media/image8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72.wmf"/><Relationship Id="rId4" Type="http://schemas.openxmlformats.org/officeDocument/2006/relationships/image" Target="../media/image91.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 Id="rId4" Type="http://schemas.openxmlformats.org/officeDocument/2006/relationships/image" Target="../media/image95.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71.wmf"/><Relationship Id="rId6" Type="http://schemas.openxmlformats.org/officeDocument/2006/relationships/image" Target="../media/image100.wmf"/><Relationship Id="rId5" Type="http://schemas.openxmlformats.org/officeDocument/2006/relationships/image" Target="../media/image99.wmf"/><Relationship Id="rId4" Type="http://schemas.openxmlformats.org/officeDocument/2006/relationships/image" Target="../media/image9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02.wmf"/><Relationship Id="rId7" Type="http://schemas.openxmlformats.org/officeDocument/2006/relationships/image" Target="../media/image106.wmf"/><Relationship Id="rId2" Type="http://schemas.openxmlformats.org/officeDocument/2006/relationships/image" Target="../media/image101.wmf"/><Relationship Id="rId1" Type="http://schemas.openxmlformats.org/officeDocument/2006/relationships/image" Target="../media/image66.wmf"/><Relationship Id="rId6" Type="http://schemas.openxmlformats.org/officeDocument/2006/relationships/image" Target="../media/image105.wmf"/><Relationship Id="rId5" Type="http://schemas.openxmlformats.org/officeDocument/2006/relationships/image" Target="../media/image104.wmf"/><Relationship Id="rId4" Type="http://schemas.openxmlformats.org/officeDocument/2006/relationships/image" Target="../media/image103.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08.wmf"/><Relationship Id="rId7" Type="http://schemas.openxmlformats.org/officeDocument/2006/relationships/image" Target="../media/image112.wmf"/><Relationship Id="rId2" Type="http://schemas.openxmlformats.org/officeDocument/2006/relationships/image" Target="../media/image107.wmf"/><Relationship Id="rId1" Type="http://schemas.openxmlformats.org/officeDocument/2006/relationships/image" Target="../media/image65.wmf"/><Relationship Id="rId6" Type="http://schemas.openxmlformats.org/officeDocument/2006/relationships/image" Target="../media/image111.wmf"/><Relationship Id="rId5" Type="http://schemas.openxmlformats.org/officeDocument/2006/relationships/image" Target="../media/image110.wmf"/><Relationship Id="rId4" Type="http://schemas.openxmlformats.org/officeDocument/2006/relationships/image" Target="../media/image109.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14.wmf"/><Relationship Id="rId7" Type="http://schemas.openxmlformats.org/officeDocument/2006/relationships/image" Target="../media/image118.wmf"/><Relationship Id="rId2" Type="http://schemas.openxmlformats.org/officeDocument/2006/relationships/image" Target="../media/image113.wmf"/><Relationship Id="rId1" Type="http://schemas.openxmlformats.org/officeDocument/2006/relationships/image" Target="../media/image67.wmf"/><Relationship Id="rId6" Type="http://schemas.openxmlformats.org/officeDocument/2006/relationships/image" Target="../media/image117.wmf"/><Relationship Id="rId5" Type="http://schemas.openxmlformats.org/officeDocument/2006/relationships/image" Target="../media/image116.wmf"/><Relationship Id="rId4" Type="http://schemas.openxmlformats.org/officeDocument/2006/relationships/image" Target="../media/image115.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21.wmf"/><Relationship Id="rId2" Type="http://schemas.openxmlformats.org/officeDocument/2006/relationships/image" Target="../media/image120.wmf"/><Relationship Id="rId1" Type="http://schemas.openxmlformats.org/officeDocument/2006/relationships/image" Target="../media/image119.wmf"/><Relationship Id="rId4" Type="http://schemas.openxmlformats.org/officeDocument/2006/relationships/image" Target="../media/image122.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24.wmf"/><Relationship Id="rId7" Type="http://schemas.openxmlformats.org/officeDocument/2006/relationships/image" Target="../media/image128.wmf"/><Relationship Id="rId2" Type="http://schemas.openxmlformats.org/officeDocument/2006/relationships/image" Target="../media/image123.wmf"/><Relationship Id="rId1" Type="http://schemas.openxmlformats.org/officeDocument/2006/relationships/image" Target="../media/image70.wmf"/><Relationship Id="rId6" Type="http://schemas.openxmlformats.org/officeDocument/2006/relationships/image" Target="../media/image127.wmf"/><Relationship Id="rId5" Type="http://schemas.openxmlformats.org/officeDocument/2006/relationships/image" Target="../media/image126.wmf"/><Relationship Id="rId4" Type="http://schemas.openxmlformats.org/officeDocument/2006/relationships/image" Target="../media/image12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135.wmf"/><Relationship Id="rId3" Type="http://schemas.openxmlformats.org/officeDocument/2006/relationships/image" Target="../media/image131.wmf"/><Relationship Id="rId7" Type="http://schemas.openxmlformats.org/officeDocument/2006/relationships/image" Target="../media/image134.wmf"/><Relationship Id="rId2" Type="http://schemas.openxmlformats.org/officeDocument/2006/relationships/image" Target="../media/image130.wmf"/><Relationship Id="rId1" Type="http://schemas.openxmlformats.org/officeDocument/2006/relationships/image" Target="../media/image129.wmf"/><Relationship Id="rId6" Type="http://schemas.openxmlformats.org/officeDocument/2006/relationships/image" Target="../media/image133.wmf"/><Relationship Id="rId5" Type="http://schemas.openxmlformats.org/officeDocument/2006/relationships/image" Target="../media/image68.wmf"/><Relationship Id="rId4" Type="http://schemas.openxmlformats.org/officeDocument/2006/relationships/image" Target="../media/image132.wmf"/><Relationship Id="rId9" Type="http://schemas.openxmlformats.org/officeDocument/2006/relationships/image" Target="../media/image136.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3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D1587E63-6B83-421E-8C2E-08FF609B5BA6}" type="datetimeFigureOut">
              <a:rPr lang="en-US"/>
              <a:pPr>
                <a:defRPr/>
              </a:pPr>
              <a:t>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DC9A95F1-F2D0-4E22-B941-DED51E588F18}" type="slidenum">
              <a:rPr lang="en-US"/>
              <a:pPr>
                <a:defRPr/>
              </a:pPr>
              <a:t>‹#›</a:t>
            </a:fld>
            <a:endParaRPr lang="en-US"/>
          </a:p>
        </p:txBody>
      </p:sp>
    </p:spTree>
    <p:extLst>
      <p:ext uri="{BB962C8B-B14F-4D97-AF65-F5344CB8AC3E}">
        <p14:creationId xmlns:p14="http://schemas.microsoft.com/office/powerpoint/2010/main" val="1870074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ea typeface="ＭＳ Ｐゴシック"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C8F2C71-3A40-4DA6-8E0C-8BA1AB79FCC1}" type="slidenum">
              <a:rPr lang="en-US" smtClean="0"/>
              <a:pPr eaLnBrk="1" hangingPunct="1"/>
              <a:t>1</a:t>
            </a:fld>
            <a:endParaRPr lang="en-US"/>
          </a:p>
        </p:txBody>
      </p:sp>
    </p:spTree>
    <p:extLst>
      <p:ext uri="{BB962C8B-B14F-4D97-AF65-F5344CB8AC3E}">
        <p14:creationId xmlns:p14="http://schemas.microsoft.com/office/powerpoint/2010/main" val="4126495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min) Time passed  min</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defRPr/>
            </a:pPr>
            <a:endParaRPr lang="en-US" dirty="0"/>
          </a:p>
          <a:p>
            <a:pPr>
              <a:defRPr/>
            </a:pPr>
            <a:r>
              <a:rPr lang="en-US" dirty="0"/>
              <a:t>Hidden</a:t>
            </a:r>
            <a:r>
              <a:rPr lang="en-US" baseline="0" dirty="0"/>
              <a:t> slide. Only be used to see the order of operations</a:t>
            </a:r>
            <a:endParaRPr lang="en-US" dirty="0"/>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12</a:t>
            </a:fld>
            <a:endParaRPr lang="en-US"/>
          </a:p>
        </p:txBody>
      </p:sp>
    </p:spTree>
    <p:extLst>
      <p:ext uri="{BB962C8B-B14F-4D97-AF65-F5344CB8AC3E}">
        <p14:creationId xmlns:p14="http://schemas.microsoft.com/office/powerpoint/2010/main" val="3334034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US" sz="1200" u="none" kern="1200" dirty="0">
                <a:solidFill>
                  <a:schemeClr val="tx1"/>
                </a:solidFill>
                <a:latin typeface="+mn-lt"/>
                <a:ea typeface="ＭＳ Ｐゴシック" charset="0"/>
                <a:cs typeface="ＭＳ Ｐゴシック" charset="0"/>
              </a:rPr>
              <a:t>						</a:t>
            </a:r>
            <a:r>
              <a:rPr lang="en-US" sz="1200" u="none" kern="1200" baseline="0" dirty="0">
                <a:solidFill>
                  <a:schemeClr val="tx1"/>
                </a:solidFill>
                <a:latin typeface="+mn-lt"/>
                <a:ea typeface="ＭＳ Ｐゴシック" charset="0"/>
                <a:cs typeface="ＭＳ Ｐゴシック" charset="0"/>
              </a:rPr>
              <a:t>                 </a:t>
            </a:r>
            <a:r>
              <a:rPr lang="en-US" sz="1200" kern="1200" dirty="0">
                <a:solidFill>
                  <a:schemeClr val="tx1"/>
                </a:solidFill>
                <a:latin typeface="+mn-lt"/>
                <a:ea typeface="ＭＳ Ｐゴシック" charset="0"/>
                <a:cs typeface="ＭＳ Ｐゴシック" charset="0"/>
              </a:rPr>
              <a:t>(Time on this slide – 5 min) Time passed 20 min</a:t>
            </a:r>
          </a:p>
          <a:p>
            <a:pPr algn="just"/>
            <a:endParaRPr lang="en-US" u="sng" dirty="0"/>
          </a:p>
          <a:p>
            <a:r>
              <a:rPr lang="en-US" u="sng" dirty="0"/>
              <a:t>In-Class</a:t>
            </a:r>
            <a:r>
              <a:rPr lang="en-US" u="sng" baseline="0" dirty="0"/>
              <a:t> Notes</a:t>
            </a:r>
          </a:p>
          <a:p>
            <a:endParaRPr lang="en-US" baseline="0" dirty="0"/>
          </a:p>
          <a:p>
            <a:pPr>
              <a:buFont typeface="Arial" pitchFamily="34" charset="0"/>
              <a:buChar char="•"/>
            </a:pPr>
            <a:r>
              <a:rPr lang="en-US" baseline="0" dirty="0"/>
              <a:t>  Read slide as it appears.</a:t>
            </a:r>
          </a:p>
          <a:p>
            <a:pPr>
              <a:buFont typeface="Arial" pitchFamily="34" charset="0"/>
              <a:buChar char="•"/>
            </a:pPr>
            <a:r>
              <a:rPr lang="en-US" baseline="0" dirty="0"/>
              <a:t>  Be sure to point out that sometimes multiplication may come first or division.    Either way, perform the operations  from left to right. </a:t>
            </a:r>
          </a:p>
          <a:p>
            <a:pPr>
              <a:buFont typeface="Arial" pitchFamily="34" charset="0"/>
              <a:buChar char="•"/>
            </a:pPr>
            <a:r>
              <a:rPr lang="en-US" baseline="0" dirty="0"/>
              <a:t>  The examples are provided to structure a discussion around the fact that either multiplication or division may come first in an expression.</a:t>
            </a:r>
          </a:p>
          <a:p>
            <a:pPr>
              <a:buFont typeface="Arial" pitchFamily="34" charset="0"/>
              <a:buChar char="•"/>
            </a:pPr>
            <a:r>
              <a:rPr lang="en-US" baseline="0" dirty="0"/>
              <a:t>  There is a mathematical proof for this reasoning on the next slide.  The next slide is hidden, therefore click the bottom of the slide where it says “optional proof” for the proof to be shown.  </a:t>
            </a:r>
          </a:p>
          <a:p>
            <a:pPr>
              <a:buFont typeface="Arial" pitchFamily="34" charset="0"/>
              <a:buNone/>
            </a:pPr>
            <a:endParaRPr lang="en-US" baseline="0" dirty="0"/>
          </a:p>
          <a:p>
            <a:r>
              <a:rPr lang="en-US" u="sng" baseline="0" dirty="0"/>
              <a:t>Preparation Notes</a:t>
            </a:r>
          </a:p>
          <a:p>
            <a:endParaRPr lang="en-US" baseline="0" dirty="0"/>
          </a:p>
          <a:p>
            <a:r>
              <a:rPr lang="en-US" baseline="0" dirty="0"/>
              <a:t>The goal of this slide is for students to visually see the rule written.  Click the slide for the examples to appear.  For each example ask students which operation must be performed first.  As you click the slide, the answers appear.  The point of this is to show that either multiplication or division can come first; just depends which one appears first in the expression.  </a:t>
            </a:r>
          </a:p>
          <a:p>
            <a:r>
              <a:rPr lang="en-US" baseline="0" dirty="0"/>
              <a:t>There is a mathematical proof for this reasoning on the next slide.  The next slide is a hidden slide and does not need to be discussed if too advanced for the level of your students.  To advance to this slide, click the bottom of the current slide where it says “optional proof”.  This will bring you right to the proof. Again, should be shown after the current slide is finished.  </a:t>
            </a:r>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13</a:t>
            </a:fld>
            <a:endParaRPr lang="en-US"/>
          </a:p>
        </p:txBody>
      </p:sp>
    </p:spTree>
    <p:extLst>
      <p:ext uri="{BB962C8B-B14F-4D97-AF65-F5344CB8AC3E}">
        <p14:creationId xmlns:p14="http://schemas.microsoft.com/office/powerpoint/2010/main" val="31389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min) Time passed  min</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defRPr/>
            </a:pPr>
            <a:endParaRPr lang="en-US" dirty="0"/>
          </a:p>
          <a:p>
            <a:pPr>
              <a:buFont typeface="Arial" pitchFamily="34" charset="0"/>
              <a:buChar char="•"/>
              <a:defRPr/>
            </a:pPr>
            <a:r>
              <a:rPr lang="en-US" dirty="0"/>
              <a:t>  This slide is a hidden slide.</a:t>
            </a:r>
            <a:r>
              <a:rPr lang="en-US" baseline="0" dirty="0"/>
              <a:t>  </a:t>
            </a:r>
          </a:p>
          <a:p>
            <a:pPr>
              <a:buFont typeface="Arial" pitchFamily="34" charset="0"/>
              <a:buChar char="•"/>
              <a:defRPr/>
            </a:pPr>
            <a:r>
              <a:rPr lang="en-US" baseline="0" dirty="0"/>
              <a:t>  If chosen to use, click “optional proof” at the bottom of the previous slide.</a:t>
            </a:r>
            <a:r>
              <a:rPr lang="en-US" dirty="0"/>
              <a:t>  </a:t>
            </a:r>
          </a:p>
          <a:p>
            <a:pPr>
              <a:buFont typeface="Arial" pitchFamily="34" charset="0"/>
              <a:buChar char="•"/>
              <a:defRPr/>
            </a:pPr>
            <a:r>
              <a:rPr lang="en-US" dirty="0"/>
              <a:t>  Read the slide</a:t>
            </a:r>
            <a:r>
              <a:rPr lang="en-US" baseline="0" dirty="0"/>
              <a:t> as it appears.</a:t>
            </a:r>
          </a:p>
          <a:p>
            <a:pPr>
              <a:buFont typeface="Arial" pitchFamily="34" charset="0"/>
              <a:buChar char="•"/>
              <a:defRPr/>
            </a:pPr>
            <a:r>
              <a:rPr lang="en-US" baseline="0" dirty="0"/>
              <a:t>  If students need to be reminded of the Do Now, have them look in their notes.</a:t>
            </a:r>
          </a:p>
          <a:p>
            <a:pPr>
              <a:buFont typeface="Arial" pitchFamily="34" charset="0"/>
              <a:buChar char="•"/>
              <a:defRPr/>
            </a:pPr>
            <a:r>
              <a:rPr lang="en-US" baseline="0" dirty="0"/>
              <a:t>  Quickly prove that the answer is still 54.</a:t>
            </a:r>
          </a:p>
          <a:p>
            <a:pPr>
              <a:buFont typeface="Arial" pitchFamily="34" charset="0"/>
              <a:buNone/>
              <a:defRPr/>
            </a:pPr>
            <a:endParaRPr lang="en-US" dirty="0"/>
          </a:p>
          <a:p>
            <a:pPr>
              <a:defRPr/>
            </a:pPr>
            <a:r>
              <a:rPr lang="en-US" u="sng" dirty="0"/>
              <a:t>Preparation Notes</a:t>
            </a:r>
          </a:p>
          <a:p>
            <a:pPr>
              <a:defRPr/>
            </a:pPr>
            <a:endParaRPr lang="en-US" dirty="0"/>
          </a:p>
          <a:p>
            <a:pPr>
              <a:defRPr/>
            </a:pPr>
            <a:r>
              <a:rPr lang="en-US" dirty="0"/>
              <a:t>Note:  This slide is best</a:t>
            </a:r>
            <a:r>
              <a:rPr lang="en-US" baseline="0" dirty="0"/>
              <a:t> viewed in slide show mode.  Also, this slide is hidden and does not need to be discussed if too advanced for the level of your students.   Also, using the proof will  exceed a 60 minute class period.  </a:t>
            </a:r>
          </a:p>
          <a:p>
            <a:pPr>
              <a:defRPr/>
            </a:pPr>
            <a:endParaRPr lang="en-US" baseline="0" dirty="0"/>
          </a:p>
          <a:p>
            <a:pPr>
              <a:defRPr/>
            </a:pPr>
            <a:r>
              <a:rPr lang="en-US" baseline="0" dirty="0"/>
              <a:t>The purpose of this slide is to give students a mathematical proof of why multiplication and division must be performed from left to right.  Read the first part of the slide to the class. Click for the next part appear.  Ask the class to think back to the Do Now and what connection was made if we were to divide by 2?  (They can look back to their notes).   Prompt them to make the connection that dividing by 2 is the same thing as multiplying by ½.  (Depending on the background knowledge of your students, you can discuss that dividing by 2 is the same thing as multiplying by its reciprocal, ½.)   Click the slide for this to appear and read the explanation to the class.  Now they can visually see that the expression can also be written as 4+20 x ½ x 5.  Have a quick discussion how you would evaluate this particular expression.  At this point, you have the opportunity to take this discussion a bit further.  You can discuss the fact that you can multiply in any order because of the commutative property or you can have students just go from left to right with multiplication.  Either way the answer will still be 54, which will seem pretty cool to the students.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14</a:t>
            </a:fld>
            <a:endParaRPr lang="en-US"/>
          </a:p>
        </p:txBody>
      </p:sp>
    </p:spTree>
    <p:extLst>
      <p:ext uri="{BB962C8B-B14F-4D97-AF65-F5344CB8AC3E}">
        <p14:creationId xmlns:p14="http://schemas.microsoft.com/office/powerpoint/2010/main" val="4160038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(Time on this slide – 3 min) Time passed 23 min</a:t>
            </a:r>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Read the slide as it appears.</a:t>
            </a:r>
          </a:p>
          <a:p>
            <a:pPr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Have students evaluate the expression.</a:t>
            </a:r>
          </a:p>
          <a:p>
            <a:pPr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The scaffold lists the order of operations if needed.</a:t>
            </a:r>
          </a:p>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1200" u="none" kern="1200" baseline="0" dirty="0">
                <a:solidFill>
                  <a:schemeClr val="tx1"/>
                </a:solidFill>
                <a:latin typeface="+mn-lt"/>
                <a:ea typeface="ＭＳ Ｐゴシック" charset="0"/>
                <a:cs typeface="ＭＳ Ｐゴシック" charset="0"/>
              </a:rPr>
              <a:t>  </a:t>
            </a:r>
            <a:r>
              <a:rPr lang="en-US" b="0" i="0" u="none" baseline="0" dirty="0">
                <a:solidFill>
                  <a:srgbClr val="FF0000"/>
                </a:solidFill>
              </a:rPr>
              <a:t>The next slide gives further detail of the discussion of the answers.  </a:t>
            </a:r>
          </a:p>
          <a:p>
            <a:pPr>
              <a:defRPr/>
            </a:pPr>
            <a:endParaRPr lang="en-US" dirty="0"/>
          </a:p>
          <a:p>
            <a:pPr>
              <a:defRPr/>
            </a:pPr>
            <a:r>
              <a:rPr lang="en-US" u="sng" dirty="0"/>
              <a:t>Preparation Notes</a:t>
            </a:r>
          </a:p>
          <a:p>
            <a:pPr>
              <a:defRPr/>
            </a:pPr>
            <a:endParaRPr lang="en-US" u="sng" dirty="0"/>
          </a:p>
          <a:p>
            <a:pPr>
              <a:defRPr/>
            </a:pPr>
            <a:r>
              <a:rPr lang="en-US" u="none" dirty="0"/>
              <a:t>The goal</a:t>
            </a:r>
            <a:r>
              <a:rPr lang="en-US" u="none" baseline="0" dirty="0"/>
              <a:t> of this slide is similar to slide 10, but to show that addition and subtraction are performed from left to right.  Read the slide as it appears.  Have the students evaluate the expression.  There is a scaffold button to have the order of operations appear if needed for students to see. </a:t>
            </a:r>
          </a:p>
          <a:p>
            <a:pPr>
              <a:defRPr/>
            </a:pPr>
            <a:endParaRPr lang="en-US" u="none"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0" i="0" u="none" baseline="0" dirty="0">
                <a:solidFill>
                  <a:srgbClr val="FF0000"/>
                </a:solidFill>
              </a:rPr>
              <a:t>The next slide gives further detail of the discussion of the answers. </a:t>
            </a:r>
            <a:endParaRPr lang="en-US" b="0" i="0" u="none" dirty="0">
              <a:solidFill>
                <a:srgbClr val="FF0000"/>
              </a:solidFill>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15</a:t>
            </a:fld>
            <a:endParaRPr lang="en-US"/>
          </a:p>
        </p:txBody>
      </p:sp>
    </p:spTree>
    <p:extLst>
      <p:ext uri="{BB962C8B-B14F-4D97-AF65-F5344CB8AC3E}">
        <p14:creationId xmlns:p14="http://schemas.microsoft.com/office/powerpoint/2010/main" val="4035818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defRPr/>
            </a:pPr>
            <a:endParaRPr lang="en-US" dirty="0"/>
          </a:p>
          <a:p>
            <a:pPr>
              <a:defRPr/>
            </a:pPr>
            <a:r>
              <a:rPr lang="en-US" dirty="0"/>
              <a:t>Hidden</a:t>
            </a:r>
            <a:r>
              <a:rPr lang="en-US" baseline="0" dirty="0"/>
              <a:t> slide. Only be used to see the order of operations</a:t>
            </a:r>
            <a:endParaRPr lang="en-US" dirty="0"/>
          </a:p>
          <a:p>
            <a:pPr eaLnBrk="1" hangingPunct="1">
              <a:spcBef>
                <a:spcPct val="0"/>
              </a:spcBef>
              <a:buFont typeface="Arial" pitchFamily="34" charset="0"/>
              <a:buNone/>
              <a:defRPr/>
            </a:pPr>
            <a:endParaRPr lang="en-US" dirty="0"/>
          </a:p>
          <a:p>
            <a:pPr>
              <a:defRPr/>
            </a:pPr>
            <a:r>
              <a:rPr lang="en-US" u="sng" dirty="0"/>
              <a:t>Preparation Notes</a:t>
            </a:r>
          </a:p>
          <a:p>
            <a:pPr>
              <a:defRPr/>
            </a:pPr>
            <a:endParaRPr lang="en-US" b="0" i="0" u="none" dirty="0">
              <a:solidFill>
                <a:srgbClr val="FF0000"/>
              </a:solidFill>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16</a:t>
            </a:fld>
            <a:endParaRPr lang="en-US"/>
          </a:p>
        </p:txBody>
      </p:sp>
    </p:spTree>
    <p:extLst>
      <p:ext uri="{BB962C8B-B14F-4D97-AF65-F5344CB8AC3E}">
        <p14:creationId xmlns:p14="http://schemas.microsoft.com/office/powerpoint/2010/main" val="1057846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8 min) Time passed 31 min</a:t>
            </a:r>
          </a:p>
          <a:p>
            <a:pPr algn="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algn="l"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lgn="l"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algn="l" eaLnBrk="1" hangingPunct="1">
              <a:spcBef>
                <a:spcPct val="0"/>
              </a:spcBef>
              <a:buFont typeface="Arial" pitchFamily="34" charset="0"/>
              <a:buChar char="•"/>
              <a:defRPr/>
            </a:pPr>
            <a:r>
              <a:rPr lang="en-US" sz="1200" u="none" kern="1200" dirty="0">
                <a:solidFill>
                  <a:schemeClr val="tx1"/>
                </a:solidFill>
                <a:latin typeface="+mn-lt"/>
                <a:ea typeface="ＭＳ Ｐゴシック" charset="0"/>
                <a:cs typeface="ＭＳ Ｐゴシック" charset="0"/>
              </a:rPr>
              <a:t>  Read slide as it appears.  </a:t>
            </a:r>
          </a:p>
          <a:p>
            <a:pPr algn="l" eaLnBrk="1" hangingPunct="1">
              <a:spcBef>
                <a:spcPct val="0"/>
              </a:spcBef>
              <a:buFont typeface="Arial" pitchFamily="34" charset="0"/>
              <a:buChar char="•"/>
              <a:defRPr/>
            </a:pPr>
            <a:r>
              <a:rPr lang="en-US" sz="1200" u="none" kern="1200" dirty="0">
                <a:solidFill>
                  <a:schemeClr val="tx1"/>
                </a:solidFill>
                <a:latin typeface="+mn-lt"/>
                <a:ea typeface="ＭＳ Ｐゴシック" charset="0"/>
                <a:cs typeface="ＭＳ Ｐゴシック" charset="0"/>
              </a:rPr>
              <a:t>  Type in,</a:t>
            </a:r>
            <a:r>
              <a:rPr lang="en-US" sz="1200" u="none" kern="1200" baseline="0" dirty="0">
                <a:solidFill>
                  <a:schemeClr val="tx1"/>
                </a:solidFill>
                <a:latin typeface="+mn-lt"/>
                <a:ea typeface="ＭＳ Ｐゴシック" charset="0"/>
                <a:cs typeface="ＭＳ Ｐゴシック" charset="0"/>
              </a:rPr>
              <a:t> </a:t>
            </a:r>
            <a:r>
              <a:rPr lang="en-US" sz="1200" u="none" kern="1200" dirty="0">
                <a:solidFill>
                  <a:schemeClr val="tx1"/>
                </a:solidFill>
                <a:latin typeface="+mn-lt"/>
                <a:ea typeface="ＭＳ Ｐゴシック" charset="0"/>
                <a:cs typeface="ＭＳ Ｐゴシック" charset="0"/>
              </a:rPr>
              <a:t>or</a:t>
            </a:r>
            <a:r>
              <a:rPr lang="en-US" sz="1200" u="none" kern="1200" baseline="0" dirty="0">
                <a:solidFill>
                  <a:schemeClr val="tx1"/>
                </a:solidFill>
                <a:latin typeface="+mn-lt"/>
                <a:ea typeface="ＭＳ Ｐゴシック" charset="0"/>
                <a:cs typeface="ＭＳ Ｐゴシック" charset="0"/>
              </a:rPr>
              <a:t> write student responses.</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Discuss why there are different answers.  </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Use the online calculator to prove it.</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Discuss that in this case you work from left to right when addition and subtraction are in the same expression.</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Clicking will reveal the steps to the answer.</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Click order of operations at the bottom if needed.  </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a:t>
            </a:r>
            <a:r>
              <a:rPr lang="en-US" baseline="0" dirty="0"/>
              <a:t>There is a mathematical proof for this reasoning on the next slide.  The next slide is hidden, therefore click the bottom of the slide where it says “optional proof” for the proof to be shown.</a:t>
            </a:r>
            <a:endParaRPr lang="en-US" sz="1200" u="none" kern="1200" baseline="0" dirty="0">
              <a:solidFill>
                <a:schemeClr val="tx1"/>
              </a:solidFill>
              <a:latin typeface="+mn-lt"/>
              <a:ea typeface="ＭＳ Ｐゴシック" charset="0"/>
              <a:cs typeface="ＭＳ Ｐゴシック" charset="0"/>
            </a:endParaRPr>
          </a:p>
          <a:p>
            <a:pPr algn="l" eaLnBrk="1" hangingPunct="1">
              <a:spcBef>
                <a:spcPct val="0"/>
              </a:spcBef>
              <a:defRPr/>
            </a:pPr>
            <a:endParaRPr lang="en-US" sz="1200" kern="1200" dirty="0">
              <a:solidFill>
                <a:schemeClr val="tx1"/>
              </a:solidFill>
              <a:latin typeface="+mn-lt"/>
              <a:ea typeface="ＭＳ Ｐゴシック" charset="0"/>
              <a:cs typeface="ＭＳ Ｐゴシック" charset="0"/>
            </a:endParaRPr>
          </a:p>
          <a:p>
            <a:pPr algn="l" eaLnBrk="1" hangingPunct="1">
              <a:spcBef>
                <a:spcPct val="0"/>
              </a:spcBef>
              <a:defRPr/>
            </a:pPr>
            <a:r>
              <a:rPr lang="en-US" sz="1200" u="sng" kern="1200" dirty="0">
                <a:solidFill>
                  <a:schemeClr val="tx1"/>
                </a:solidFill>
                <a:latin typeface="+mn-lt"/>
                <a:ea typeface="ＭＳ Ｐゴシック" charset="0"/>
                <a:cs typeface="ＭＳ Ｐゴシック" charset="0"/>
              </a:rPr>
              <a:t>Preparation</a:t>
            </a:r>
            <a:r>
              <a:rPr lang="en-US" sz="1200" u="sng" kern="1200" baseline="0" dirty="0">
                <a:solidFill>
                  <a:schemeClr val="tx1"/>
                </a:solidFill>
                <a:latin typeface="+mn-lt"/>
                <a:ea typeface="ＭＳ Ｐゴシック" charset="0"/>
                <a:cs typeface="ＭＳ Ｐゴシック" charset="0"/>
              </a:rPr>
              <a:t> Notes</a:t>
            </a:r>
          </a:p>
          <a:p>
            <a:pPr algn="l" eaLnBrk="1" hangingPunct="1">
              <a:spcBef>
                <a:spcPct val="0"/>
              </a:spcBef>
              <a:defRPr/>
            </a:pPr>
            <a:endParaRPr lang="en-US" sz="1200" kern="1200" baseline="0" dirty="0">
              <a:solidFill>
                <a:schemeClr val="tx1"/>
              </a:solidFill>
              <a:latin typeface="+mn-lt"/>
              <a:ea typeface="ＭＳ Ｐゴシック" charset="0"/>
              <a:cs typeface="ＭＳ Ｐゴシック" charset="0"/>
            </a:endParaRPr>
          </a:p>
          <a:p>
            <a:pPr>
              <a:defRPr/>
            </a:pPr>
            <a:r>
              <a:rPr lang="en-US" u="none" dirty="0"/>
              <a:t>The</a:t>
            </a:r>
            <a:r>
              <a:rPr lang="en-US" u="none" baseline="0" dirty="0"/>
              <a:t> goal of this slide is have students explore the reason why subtraction must be performed first before addition in this particular expression.  There are three boxes for teachers to put up the answers that student may have obtained.  22 is the answer if students just evaluate from left to right.  12 is the correct answer.  8 is the answer if students perform multiplication first, addition and then subtraction.  (If teachers do not want to type in the boxes, they can write student’s answers over the boxes).  </a:t>
            </a:r>
          </a:p>
          <a:p>
            <a:pPr>
              <a:defRPr/>
            </a:pPr>
            <a:endParaRPr lang="en-US" u="none" baseline="0" dirty="0"/>
          </a:p>
          <a:p>
            <a:pPr>
              <a:defRPr/>
            </a:pPr>
            <a:r>
              <a:rPr lang="en-US" u="none" baseline="0" dirty="0"/>
              <a:t>If students come up with the answer of 22, first thing to be discussed is why that answer is incorrect.  The remaining of the discussion needs to focus on whether 12 or 8 is correct.  At this point click the slide for the question “What should you do first when addition and subtraction are in the same expression?”  The students who received  an answer of 12, have them explain how they derived their answer.  Have students who received 8 do the same.  Ask the class “Who is right?”  “How are we going to find out?”  At this time, use the online calculator to prove 12 is the correct answer.  (When using the calculator, have students focus on the top part of the calculator as it written correctly there.)  When 12 appears go back to this slide and ask the class what does that mean for the order of operations?  The scaffold button lists the order of operations which at this time might be a good idea to have shown if it isn’t already up for students to see the part addition/subtraction.  Ask what that means and make the connection that similar to multiplication and division, addition and subtraction follow the same rules. Clicking will reveal the steps of the work.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u="none"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There is a mathematical proof for this reasoning on the next slide.  The next slide is a hidden slide and does not need to be discussed if too advanced for the level of your students.  To advance to this slide, click the bottom of the current slide where it says “optional proof”.  This will bring you right to the proof. Again, should be shown after the current slide is finished.  </a:t>
            </a:r>
          </a:p>
          <a:p>
            <a:pPr>
              <a:defRPr/>
            </a:pPr>
            <a:endParaRPr lang="en-US" u="none" baseline="0" dirty="0"/>
          </a:p>
          <a:p>
            <a:pPr>
              <a:defRPr/>
            </a:pPr>
            <a:endParaRPr lang="en-US" u="none" baseline="0"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17</a:t>
            </a:fld>
            <a:endParaRPr lang="en-US"/>
          </a:p>
        </p:txBody>
      </p:sp>
    </p:spTree>
    <p:extLst>
      <p:ext uri="{BB962C8B-B14F-4D97-AF65-F5344CB8AC3E}">
        <p14:creationId xmlns:p14="http://schemas.microsoft.com/office/powerpoint/2010/main" val="1256748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l"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lgn="l"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dirty="0"/>
              <a:t>Hidden</a:t>
            </a:r>
            <a:r>
              <a:rPr lang="en-US" baseline="0" dirty="0"/>
              <a:t> slide. Only be used to see the order of operations</a:t>
            </a:r>
            <a:endParaRPr lang="en-US" dirty="0"/>
          </a:p>
          <a:p>
            <a:pPr algn="l"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algn="l" eaLnBrk="1" hangingPunct="1">
              <a:spcBef>
                <a:spcPct val="0"/>
              </a:spcBef>
              <a:defRPr/>
            </a:pPr>
            <a:r>
              <a:rPr lang="en-US" sz="1200" u="sng" kern="1200" dirty="0">
                <a:solidFill>
                  <a:schemeClr val="tx1"/>
                </a:solidFill>
                <a:latin typeface="+mn-lt"/>
                <a:ea typeface="ＭＳ Ｐゴシック" charset="0"/>
                <a:cs typeface="ＭＳ Ｐゴシック" charset="0"/>
              </a:rPr>
              <a:t>Preparation</a:t>
            </a:r>
            <a:r>
              <a:rPr lang="en-US" sz="1200" u="sng" kern="1200" baseline="0" dirty="0">
                <a:solidFill>
                  <a:schemeClr val="tx1"/>
                </a:solidFill>
                <a:latin typeface="+mn-lt"/>
                <a:ea typeface="ＭＳ Ｐゴシック" charset="0"/>
                <a:cs typeface="ＭＳ Ｐゴシック" charset="0"/>
              </a:rPr>
              <a:t> Notes</a:t>
            </a:r>
          </a:p>
          <a:p>
            <a:pPr algn="l" eaLnBrk="1" hangingPunct="1">
              <a:spcBef>
                <a:spcPct val="0"/>
              </a:spcBef>
              <a:defRPr/>
            </a:pPr>
            <a:endParaRPr lang="en-US" sz="1200" kern="1200" baseline="0" dirty="0">
              <a:solidFill>
                <a:schemeClr val="tx1"/>
              </a:solidFill>
              <a:latin typeface="+mn-lt"/>
              <a:ea typeface="ＭＳ Ｐゴシック" charset="0"/>
              <a:cs typeface="ＭＳ Ｐゴシック" charset="0"/>
            </a:endParaRPr>
          </a:p>
          <a:p>
            <a:pPr>
              <a:defRPr/>
            </a:pPr>
            <a:endParaRPr lang="en-US" u="none" baseline="0" dirty="0"/>
          </a:p>
          <a:p>
            <a:pPr>
              <a:defRPr/>
            </a:pPr>
            <a:endParaRPr lang="en-US" u="none" baseline="0"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18</a:t>
            </a:fld>
            <a:endParaRPr lang="en-US"/>
          </a:p>
        </p:txBody>
      </p:sp>
    </p:spTree>
    <p:extLst>
      <p:ext uri="{BB962C8B-B14F-4D97-AF65-F5344CB8AC3E}">
        <p14:creationId xmlns:p14="http://schemas.microsoft.com/office/powerpoint/2010/main" val="3266871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(Time on this slide – 4 min) Time passed 35 min</a:t>
            </a:r>
          </a:p>
          <a:p>
            <a:endParaRPr lang="en-US" u="sng" dirty="0"/>
          </a:p>
          <a:p>
            <a:r>
              <a:rPr lang="en-US" u="sng" dirty="0"/>
              <a:t>In-Class</a:t>
            </a:r>
            <a:r>
              <a:rPr lang="en-US" u="sng" baseline="0" dirty="0"/>
              <a:t> Notes</a:t>
            </a:r>
          </a:p>
          <a:p>
            <a:endParaRPr lang="en-US" baseline="0" dirty="0"/>
          </a:p>
          <a:p>
            <a:pPr>
              <a:buFont typeface="Arial" pitchFamily="34" charset="0"/>
              <a:buChar char="•"/>
            </a:pPr>
            <a:r>
              <a:rPr lang="en-US" baseline="0" dirty="0"/>
              <a:t>  Read slide as it appears.</a:t>
            </a:r>
          </a:p>
          <a:p>
            <a:pPr>
              <a:buFont typeface="Arial" pitchFamily="34" charset="0"/>
              <a:buChar char="•"/>
            </a:pPr>
            <a:r>
              <a:rPr lang="en-US" baseline="0" dirty="0"/>
              <a:t>  Be sure to point out that sometimes addition may come first or subtraction.    Either way, perform the operations  from left to right. </a:t>
            </a:r>
          </a:p>
          <a:p>
            <a:pPr>
              <a:buFont typeface="Arial" pitchFamily="34" charset="0"/>
              <a:buChar char="•"/>
            </a:pPr>
            <a:r>
              <a:rPr lang="en-US" baseline="0" dirty="0"/>
              <a:t>  The examples are provided to structure a discussion around the fact that either addition or subtraction may come first in an expression.</a:t>
            </a:r>
          </a:p>
          <a:p>
            <a:pPr>
              <a:buFont typeface="Arial" pitchFamily="34" charset="0"/>
              <a:buChar char="•"/>
            </a:pPr>
            <a:r>
              <a:rPr lang="en-US" baseline="0" dirty="0"/>
              <a:t>  There is a mathematical proof for this reasoning on the next slide.  The next slide is hidden, therefore click the bottom of the slide where it says “optional proof” for the proof to be shown.  </a:t>
            </a:r>
          </a:p>
          <a:p>
            <a:pPr>
              <a:buFont typeface="Arial" pitchFamily="34" charset="0"/>
              <a:buNone/>
            </a:pPr>
            <a:endParaRPr lang="en-US" baseline="0" dirty="0"/>
          </a:p>
          <a:p>
            <a:r>
              <a:rPr lang="en-US" u="sng" baseline="0" dirty="0"/>
              <a:t>Preparation Notes</a:t>
            </a:r>
          </a:p>
          <a:p>
            <a:endParaRPr lang="en-US" baseline="0" dirty="0"/>
          </a:p>
          <a:p>
            <a:r>
              <a:rPr lang="en-US" baseline="0" dirty="0"/>
              <a:t>The goal of this slide is for students to visually see the rule written.  Click the slide for the examples to appear.  For each example ask students which operation must be performed first.  As you click the slide, the answers appear.  The point of this is to show that either addition or subtraction can come first; just depends which one appears first in the expression.  </a:t>
            </a:r>
          </a:p>
          <a:p>
            <a:r>
              <a:rPr lang="en-US" baseline="0" dirty="0"/>
              <a:t>There is a mathematical proof for this reasoning on the next slide.  The next slide is a hidden slide and does not need to be discussed if too advanced for the level of your students.  To advance to this slide, click the bottom of the current slide where it says “optional proof”.  This will bring you right to the proof.  Again, should be shown after the current slide is finished.  </a:t>
            </a:r>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19</a:t>
            </a:fld>
            <a:endParaRPr lang="en-US"/>
          </a:p>
        </p:txBody>
      </p:sp>
    </p:spTree>
    <p:extLst>
      <p:ext uri="{BB962C8B-B14F-4D97-AF65-F5344CB8AC3E}">
        <p14:creationId xmlns:p14="http://schemas.microsoft.com/office/powerpoint/2010/main" val="31389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(Time on this slide –  min) Time passed  min</a:t>
            </a:r>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defRPr/>
            </a:pPr>
            <a:endParaRPr lang="en-US" dirty="0"/>
          </a:p>
          <a:p>
            <a:pPr>
              <a:buFont typeface="Arial" pitchFamily="34" charset="0"/>
              <a:buChar char="•"/>
              <a:defRPr/>
            </a:pPr>
            <a:r>
              <a:rPr lang="en-US" dirty="0"/>
              <a:t>  This slide is a hidden slide.</a:t>
            </a:r>
            <a:r>
              <a:rPr lang="en-US" baseline="0" dirty="0"/>
              <a:t>  </a:t>
            </a:r>
          </a:p>
          <a:p>
            <a:pPr>
              <a:buFont typeface="Arial" pitchFamily="34" charset="0"/>
              <a:buChar char="•"/>
              <a:defRPr/>
            </a:pPr>
            <a:r>
              <a:rPr lang="en-US" baseline="0" dirty="0"/>
              <a:t>  If chosen to use, click “optional proof” at the bottom of the previous slide.</a:t>
            </a:r>
            <a:r>
              <a:rPr lang="en-US" dirty="0"/>
              <a:t>  </a:t>
            </a:r>
          </a:p>
          <a:p>
            <a:pPr>
              <a:buFont typeface="Arial" pitchFamily="34" charset="0"/>
              <a:buChar char="•"/>
              <a:defRPr/>
            </a:pPr>
            <a:r>
              <a:rPr lang="en-US" dirty="0"/>
              <a:t>  Read the slide</a:t>
            </a:r>
            <a:r>
              <a:rPr lang="en-US" baseline="0" dirty="0"/>
              <a:t> as it appears..</a:t>
            </a:r>
          </a:p>
          <a:p>
            <a:pPr>
              <a:buFont typeface="Arial" pitchFamily="34" charset="0"/>
              <a:buChar char="•"/>
              <a:defRPr/>
            </a:pPr>
            <a:r>
              <a:rPr lang="en-US" baseline="0" dirty="0"/>
              <a:t>  Quickly prove that the answer is still 12.</a:t>
            </a:r>
          </a:p>
          <a:p>
            <a:pPr>
              <a:buFont typeface="Arial" pitchFamily="34" charset="0"/>
              <a:buNone/>
              <a:defRPr/>
            </a:pPr>
            <a:endParaRPr lang="en-US" dirty="0"/>
          </a:p>
          <a:p>
            <a:pPr>
              <a:defRPr/>
            </a:pPr>
            <a:r>
              <a:rPr lang="en-US" u="sng" dirty="0"/>
              <a:t>Preparation Notes</a:t>
            </a:r>
          </a:p>
          <a:p>
            <a:pPr>
              <a:defRPr/>
            </a:pPr>
            <a:endParaRPr lang="en-US" dirty="0"/>
          </a:p>
          <a:p>
            <a:pPr>
              <a:defRPr/>
            </a:pPr>
            <a:r>
              <a:rPr lang="en-US" dirty="0"/>
              <a:t>Note:  This slide is best</a:t>
            </a:r>
            <a:r>
              <a:rPr lang="en-US" baseline="0" dirty="0"/>
              <a:t> viewed in slide show mode.  Also, this slide is hidden and does not need to be discussed if too advanced for the level of your students. </a:t>
            </a:r>
            <a:r>
              <a:rPr lang="en-US" baseline="0"/>
              <a:t>Also, using the proof will  exceed a 60 minute class period</a:t>
            </a:r>
            <a:endParaRPr lang="en-US" baseline="0" dirty="0"/>
          </a:p>
          <a:p>
            <a:pPr>
              <a:defRPr/>
            </a:pPr>
            <a:endParaRPr lang="en-US" baseline="0" dirty="0"/>
          </a:p>
          <a:p>
            <a:pPr>
              <a:defRPr/>
            </a:pPr>
            <a:r>
              <a:rPr lang="en-US" baseline="0" dirty="0"/>
              <a:t>The purpose of this slide is to give students a mathematical proof of why addition and subtraction must be performed from left to right.  Read the first part of the slide to the class. Click for the next part appear.  Ask the class to think back to what they have been previously taught about subtraction; subtracting a number is the same as adding the opposite of the number. (Again, this concept may not have been introduced to your students).  Click the slide for this to appear and read the explanation to the class.  Now they can visually see that the expression can also be written as 20 + (-10) + 1 x 2.  Have a quick discussion how you would evaluate this particular expression.  At this point, you have the opportunity to take this discussion a bit further.  You can discuss the fact that you can add in any order because of the commutative property or you can have students just go from left to right with addition.  Either way the answer will still be 12, which will seem pretty cool to the students.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20</a:t>
            </a:fld>
            <a:endParaRPr lang="en-US"/>
          </a:p>
        </p:txBody>
      </p:sp>
    </p:spTree>
    <p:extLst>
      <p:ext uri="{BB962C8B-B14F-4D97-AF65-F5344CB8AC3E}">
        <p14:creationId xmlns:p14="http://schemas.microsoft.com/office/powerpoint/2010/main" val="2127417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2 min) Time passed 37 min</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defRPr/>
            </a:pPr>
            <a:endParaRPr lang="en-US" dirty="0"/>
          </a:p>
          <a:p>
            <a:pPr>
              <a:buFont typeface="Arial" pitchFamily="34" charset="0"/>
              <a:buChar char="•"/>
              <a:defRPr/>
            </a:pPr>
            <a:r>
              <a:rPr lang="en-US" dirty="0"/>
              <a:t>  Click the</a:t>
            </a:r>
            <a:r>
              <a:rPr lang="en-US" baseline="0" dirty="0"/>
              <a:t> slide as it appears.</a:t>
            </a:r>
          </a:p>
          <a:p>
            <a:pPr>
              <a:buFont typeface="Arial" pitchFamily="34" charset="0"/>
              <a:buChar char="•"/>
              <a:defRPr/>
            </a:pPr>
            <a:r>
              <a:rPr lang="en-US" baseline="0" dirty="0"/>
              <a:t>  Review the order of operations emphasizing the new notes.  </a:t>
            </a:r>
          </a:p>
          <a:p>
            <a:pPr>
              <a:buFont typeface="Arial" pitchFamily="34" charset="0"/>
              <a:buChar char="•"/>
              <a:defRPr/>
            </a:pPr>
            <a:r>
              <a:rPr lang="en-US" baseline="0" dirty="0"/>
              <a:t>  Have students add them into their notes from yesterday.</a:t>
            </a:r>
          </a:p>
          <a:p>
            <a:pPr>
              <a:buFont typeface="Arial" pitchFamily="34" charset="0"/>
              <a:buNone/>
              <a:defRPr/>
            </a:pPr>
            <a:endParaRPr lang="en-US" dirty="0"/>
          </a:p>
          <a:p>
            <a:pPr>
              <a:defRPr/>
            </a:pPr>
            <a:r>
              <a:rPr lang="en-US" u="sng" dirty="0"/>
              <a:t>Preparation Notes</a:t>
            </a:r>
          </a:p>
          <a:p>
            <a:pPr>
              <a:defRPr/>
            </a:pPr>
            <a:endParaRPr lang="en-US" u="sng" dirty="0"/>
          </a:p>
          <a:p>
            <a:pPr>
              <a:defRPr/>
            </a:pPr>
            <a:r>
              <a:rPr lang="en-US" u="none" dirty="0"/>
              <a:t>This slide is meant to be fairly</a:t>
            </a:r>
            <a:r>
              <a:rPr lang="en-US" u="none" baseline="0" dirty="0"/>
              <a:t> quick.  The purpose is for students to see the connection of this part of the order of operations.  This was not practiced in Lesson 1 of this unit but will be throughout the duration of this unit.  If the order of operations  were not written in their notes from the previous lesson, now would be a good time to have students copy them into their notebooks.  </a:t>
            </a:r>
            <a:endParaRPr lang="en-US" u="none" dirty="0"/>
          </a:p>
          <a:p>
            <a:pPr>
              <a:defRPr/>
            </a:pPr>
            <a:endParaRPr lang="en-US" dirty="0"/>
          </a:p>
          <a:p>
            <a:pPr>
              <a:defRPr/>
            </a:pPr>
            <a:endParaRPr lang="en-US" dirty="0"/>
          </a:p>
          <a:p>
            <a:pPr>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21</a:t>
            </a:fld>
            <a:endParaRPr lang="en-US"/>
          </a:p>
        </p:txBody>
      </p:sp>
    </p:spTree>
    <p:extLst>
      <p:ext uri="{BB962C8B-B14F-4D97-AF65-F5344CB8AC3E}">
        <p14:creationId xmlns:p14="http://schemas.microsoft.com/office/powerpoint/2010/main" val="3081197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E895B749-59D1-496F-B071-53A6BBE44E8D}" type="slidenum">
              <a:rPr lang="en-US" smtClean="0"/>
              <a:pPr eaLnBrk="1" hangingPunct="1"/>
              <a:t>4</a:t>
            </a:fld>
            <a:endParaRPr lang="en-US"/>
          </a:p>
        </p:txBody>
      </p:sp>
    </p:spTree>
    <p:extLst>
      <p:ext uri="{BB962C8B-B14F-4D97-AF65-F5344CB8AC3E}">
        <p14:creationId xmlns:p14="http://schemas.microsoft.com/office/powerpoint/2010/main" val="7577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4 min) Time passed 41 min</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defRPr/>
            </a:pPr>
            <a:endParaRPr lang="en-US" dirty="0"/>
          </a:p>
          <a:p>
            <a:pPr>
              <a:buFont typeface="Arial" pitchFamily="34" charset="0"/>
              <a:buChar char="•"/>
              <a:defRPr/>
            </a:pPr>
            <a:r>
              <a:rPr lang="en-US" dirty="0"/>
              <a:t>  This slide is one</a:t>
            </a:r>
            <a:r>
              <a:rPr lang="en-US" baseline="0" dirty="0"/>
              <a:t> question for practice with a partner.</a:t>
            </a:r>
          </a:p>
          <a:p>
            <a:pPr>
              <a:buFont typeface="Arial" pitchFamily="34" charset="0"/>
              <a:buChar char="•"/>
              <a:defRPr/>
            </a:pPr>
            <a:r>
              <a:rPr lang="en-US" baseline="0" dirty="0"/>
              <a:t>  Have students work with their partner to ‘prove’ the answer that is given.</a:t>
            </a:r>
          </a:p>
          <a:p>
            <a:pPr>
              <a:buFont typeface="Arial" pitchFamily="34" charset="0"/>
              <a:buChar char="•"/>
              <a:defRPr/>
            </a:pPr>
            <a:r>
              <a:rPr lang="en-US" baseline="0" dirty="0"/>
              <a:t>  The answer is given to help students self correct themselves and to make the discussion process move quickly.</a:t>
            </a:r>
          </a:p>
          <a:p>
            <a:pPr>
              <a:buFont typeface="Arial" pitchFamily="34" charset="0"/>
              <a:buChar char="•"/>
              <a:defRPr/>
            </a:pPr>
            <a:r>
              <a:rPr lang="en-US" baseline="0" dirty="0"/>
              <a:t>  </a:t>
            </a:r>
            <a:r>
              <a:rPr lang="en-US" dirty="0"/>
              <a:t>Ask a</a:t>
            </a:r>
            <a:r>
              <a:rPr lang="en-US" baseline="0" dirty="0"/>
              <a:t> student for their first step.</a:t>
            </a:r>
          </a:p>
          <a:p>
            <a:pPr>
              <a:buFont typeface="Arial" pitchFamily="34" charset="0"/>
              <a:buChar char="•"/>
              <a:defRPr/>
            </a:pPr>
            <a:r>
              <a:rPr lang="en-US" baseline="0" dirty="0"/>
              <a:t>  Click the slide for this to appear.</a:t>
            </a:r>
          </a:p>
          <a:p>
            <a:pPr>
              <a:buFont typeface="Arial" pitchFamily="34" charset="0"/>
              <a:buChar char="•"/>
              <a:defRPr/>
            </a:pPr>
            <a:r>
              <a:rPr lang="en-US" baseline="0" dirty="0"/>
              <a:t>  Continue this process until the expression as been evaluated. </a:t>
            </a:r>
          </a:p>
          <a:p>
            <a:pPr>
              <a:buFont typeface="Arial" pitchFamily="34" charset="0"/>
              <a:buNone/>
              <a:defRPr/>
            </a:pPr>
            <a:r>
              <a:rPr lang="en-US" baseline="0" dirty="0"/>
              <a:t> </a:t>
            </a:r>
          </a:p>
          <a:p>
            <a:pPr>
              <a:buFont typeface="Arial" pitchFamily="34" charset="0"/>
              <a:buNone/>
              <a:defRPr/>
            </a:pPr>
            <a:endParaRPr lang="en-US" dirty="0"/>
          </a:p>
          <a:p>
            <a:pPr>
              <a:defRPr/>
            </a:pPr>
            <a:r>
              <a:rPr lang="en-US" u="sng" dirty="0"/>
              <a:t>Preparation Notes</a:t>
            </a:r>
          </a:p>
          <a:p>
            <a:pPr>
              <a:defRPr/>
            </a:pPr>
            <a:endParaRPr lang="en-US" u="sng" dirty="0"/>
          </a:p>
          <a:p>
            <a:pPr>
              <a:defRPr/>
            </a:pPr>
            <a:r>
              <a:rPr lang="en-US" u="none" dirty="0"/>
              <a:t>This</a:t>
            </a:r>
            <a:r>
              <a:rPr lang="en-US" u="none" baseline="0" dirty="0"/>
              <a:t> slide is one practice problem that is do be done with a partner.  Have students turn to their partner to prove the answer that is given.  Encourage to show their proof by working down “walk it down”.  For additional support, have students write each operation the used in the order in which they used them and share with their partner.  If students are obtaining the incorrect answer, encourage them to self correct their work since the answer is provided and not show them their mistake.  </a:t>
            </a:r>
          </a:p>
          <a:p>
            <a:pPr>
              <a:defRPr/>
            </a:pPr>
            <a:endParaRPr lang="en-US" u="none" baseline="0" dirty="0"/>
          </a:p>
          <a:p>
            <a:pPr>
              <a:defRPr/>
            </a:pPr>
            <a:r>
              <a:rPr lang="en-US" u="none" dirty="0"/>
              <a:t>Ask a</a:t>
            </a:r>
            <a:r>
              <a:rPr lang="en-US" u="none" baseline="0" dirty="0"/>
              <a:t> student to tell the class which operation they performed first and why.  Click the slide for this to appear.  Focus on the fact that once the division was performed, everything else was brought down.  Continue with this process until the expression has been evaluated.  </a:t>
            </a:r>
            <a:endParaRPr lang="en-US" u="sng" dirty="0"/>
          </a:p>
          <a:p>
            <a:pPr>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22</a:t>
            </a:fld>
            <a:endParaRPr lang="en-US"/>
          </a:p>
        </p:txBody>
      </p:sp>
    </p:spTree>
    <p:extLst>
      <p:ext uri="{BB962C8B-B14F-4D97-AF65-F5344CB8AC3E}">
        <p14:creationId xmlns:p14="http://schemas.microsoft.com/office/powerpoint/2010/main" val="4185759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2 min) Time passed 43 min</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defRPr/>
            </a:pPr>
            <a:endParaRPr lang="en-US" dirty="0"/>
          </a:p>
          <a:p>
            <a:pPr>
              <a:buFont typeface="Arial" pitchFamily="34" charset="0"/>
              <a:buChar char="•"/>
              <a:defRPr/>
            </a:pPr>
            <a:r>
              <a:rPr lang="en-US" dirty="0"/>
              <a:t>  Click</a:t>
            </a:r>
            <a:r>
              <a:rPr lang="en-US" baseline="0" dirty="0"/>
              <a:t> the slide as it appears.</a:t>
            </a:r>
          </a:p>
          <a:p>
            <a:pPr>
              <a:buFont typeface="Arial" pitchFamily="34" charset="0"/>
              <a:buChar char="•"/>
              <a:defRPr/>
            </a:pPr>
            <a:r>
              <a:rPr lang="en-US" baseline="0" dirty="0"/>
              <a:t>  This is a quick and fun way to show that students will be using the ‘dot’ symbol to represent multiplication, not the x symbol.</a:t>
            </a:r>
          </a:p>
          <a:p>
            <a:pPr>
              <a:buFont typeface="Arial" pitchFamily="34" charset="0"/>
              <a:buChar char="•"/>
              <a:defRPr/>
            </a:pPr>
            <a:r>
              <a:rPr lang="en-US" baseline="0" dirty="0"/>
              <a:t>  The ‘dot’ is not just a 7</a:t>
            </a:r>
            <a:r>
              <a:rPr lang="en-US" baseline="30000" dirty="0"/>
              <a:t>th</a:t>
            </a:r>
            <a:r>
              <a:rPr lang="en-US" baseline="0" dirty="0"/>
              <a:t> grade way, so be sure to emphasize that this is new form is expected from now on.</a:t>
            </a:r>
            <a:endParaRPr lang="en-US" dirty="0"/>
          </a:p>
          <a:p>
            <a:pPr>
              <a:defRPr/>
            </a:pPr>
            <a:endParaRPr lang="en-US" dirty="0"/>
          </a:p>
          <a:p>
            <a:pPr>
              <a:defRPr/>
            </a:pPr>
            <a:r>
              <a:rPr lang="en-US" u="sng" dirty="0"/>
              <a:t>Preparation Notes</a:t>
            </a:r>
          </a:p>
          <a:p>
            <a:pPr>
              <a:defRPr/>
            </a:pPr>
            <a:endParaRPr lang="en-US" u="sng" dirty="0"/>
          </a:p>
          <a:p>
            <a:pPr>
              <a:defRPr/>
            </a:pPr>
            <a:r>
              <a:rPr lang="en-US" u="none" dirty="0"/>
              <a:t>At</a:t>
            </a:r>
            <a:r>
              <a:rPr lang="en-US" u="none" baseline="0" dirty="0"/>
              <a:t> this point in students mathematic learning, students should be pulled away from using the x to represent multiplication.  This slide will show the meaning of the ‘dot’ as the symbol for multiplication.  Insert the teacher who currently teaches grade 7 to make this seam more real to the students.  Click for the expression with the dot to appear and ask students what is different.  Explain to the class that this ‘dot’ notation is what you will be using from here on out and it is not just the 7</a:t>
            </a:r>
            <a:r>
              <a:rPr lang="en-US" u="none" baseline="30000" dirty="0"/>
              <a:t>th</a:t>
            </a:r>
            <a:r>
              <a:rPr lang="en-US" u="none" baseline="0" dirty="0"/>
              <a:t> grade way.  May also need to point out that the ‘dot’ is placed higher so it doesn’t look like a decimal point as shown in the example.  It will appear in today’s class work assignment and homework. This persistency will help them for the next lesson where variables are introduced.</a:t>
            </a:r>
            <a:endParaRPr lang="en-US" u="none" dirty="0"/>
          </a:p>
          <a:p>
            <a:pPr>
              <a:defRPr/>
            </a:pPr>
            <a:endParaRPr lang="en-US" u="sng" dirty="0"/>
          </a:p>
          <a:p>
            <a:pPr>
              <a:defRPr/>
            </a:pPr>
            <a:endParaRPr lang="en-US" u="sng" dirty="0"/>
          </a:p>
          <a:p>
            <a:pPr>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23</a:t>
            </a:fld>
            <a:endParaRPr lang="en-US"/>
          </a:p>
        </p:txBody>
      </p:sp>
    </p:spTree>
    <p:extLst>
      <p:ext uri="{BB962C8B-B14F-4D97-AF65-F5344CB8AC3E}">
        <p14:creationId xmlns:p14="http://schemas.microsoft.com/office/powerpoint/2010/main" val="1278400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12 min) Time passed 55 min</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 In-Class Notes</a:t>
            </a:r>
          </a:p>
          <a:p>
            <a:pPr eaLnBrk="1" hangingPunct="1">
              <a:spcBef>
                <a:spcPct val="0"/>
              </a:spcBef>
              <a:buFontTx/>
              <a:buChar char="•"/>
              <a:defRPr/>
            </a:pPr>
            <a:r>
              <a:rPr lang="en-US" sz="1200" kern="1200" dirty="0">
                <a:solidFill>
                  <a:schemeClr val="tx1"/>
                </a:solidFill>
                <a:latin typeface="+mn-lt"/>
                <a:ea typeface="ＭＳ Ｐゴシック" charset="0"/>
                <a:cs typeface="ＭＳ Ｐゴシック" charset="0"/>
              </a:rPr>
              <a:t> Read the directions</a:t>
            </a:r>
            <a:r>
              <a:rPr lang="en-US" sz="1200" kern="1200" baseline="0" dirty="0">
                <a:solidFill>
                  <a:schemeClr val="tx1"/>
                </a:solidFill>
                <a:latin typeface="+mn-lt"/>
                <a:ea typeface="ＭＳ Ｐゴシック" charset="0"/>
                <a:cs typeface="ＭＳ Ｐゴシック" charset="0"/>
              </a:rPr>
              <a:t> to the class.  </a:t>
            </a:r>
          </a:p>
          <a:p>
            <a:pPr eaLnBrk="1" hangingPunct="1">
              <a:spcBef>
                <a:spcPct val="0"/>
              </a:spcBef>
              <a:buFontTx/>
              <a:buChar char="•"/>
              <a:defRPr/>
            </a:pPr>
            <a:r>
              <a:rPr lang="en-US" sz="1200" kern="1200" baseline="0" dirty="0">
                <a:solidFill>
                  <a:schemeClr val="tx1"/>
                </a:solidFill>
                <a:latin typeface="+mn-lt"/>
                <a:ea typeface="ＭＳ Ｐゴシック" charset="0"/>
                <a:cs typeface="ＭＳ Ｐゴシック" charset="0"/>
              </a:rPr>
              <a:t> The button “Table for Answers” will bring up the table where the students write the word that corresponds to the problem they are working on.  </a:t>
            </a:r>
          </a:p>
          <a:p>
            <a:pPr eaLnBrk="1" hangingPunct="1">
              <a:spcBef>
                <a:spcPct val="0"/>
              </a:spcBef>
              <a:buFontTx/>
              <a:buChar char="•"/>
              <a:defRPr/>
            </a:pPr>
            <a:r>
              <a:rPr lang="en-US" sz="1200" kern="1200" baseline="0" dirty="0">
                <a:solidFill>
                  <a:schemeClr val="tx1"/>
                </a:solidFill>
                <a:latin typeface="+mn-lt"/>
                <a:ea typeface="ＭＳ Ｐゴシック" charset="0"/>
                <a:cs typeface="ＭＳ Ｐゴシック" charset="0"/>
              </a:rPr>
              <a:t> Have students work on the assignment with their partner.  </a:t>
            </a:r>
            <a:endParaRPr lang="en-US" sz="1200" kern="1200" dirty="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a:solidFill>
                  <a:schemeClr val="tx1"/>
                </a:solidFill>
                <a:latin typeface="+mn-lt"/>
                <a:ea typeface="ＭＳ Ｐゴシック" charset="0"/>
                <a:cs typeface="ＭＳ Ｐゴシック" charset="0"/>
              </a:rPr>
              <a:t>This</a:t>
            </a:r>
            <a:r>
              <a:rPr lang="en-US" sz="1200" u="none" kern="1200" baseline="0" dirty="0">
                <a:solidFill>
                  <a:schemeClr val="tx1"/>
                </a:solidFill>
                <a:latin typeface="+mn-lt"/>
                <a:ea typeface="ＭＳ Ｐゴシック" charset="0"/>
                <a:cs typeface="ＭＳ Ｐゴシック" charset="0"/>
              </a:rPr>
              <a:t> class work assignment is to give students more practice in evaluating expressions.  Circulate the room to listen and watch students on which operations are being preformed first.  Again, it is not necessary to correct student’s work here since the answers are provided.  Encourage students to self correct their work first before asking for help.  </a:t>
            </a:r>
          </a:p>
          <a:p>
            <a:pPr eaLnBrk="1" hangingPunct="1">
              <a:spcBef>
                <a:spcPct val="0"/>
              </a:spcBef>
              <a:defRPr/>
            </a:pPr>
            <a:endParaRPr lang="en-US" sz="1200" u="none" kern="1200" baseline="0" dirty="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a:solidFill>
                  <a:schemeClr val="tx1"/>
                </a:solidFill>
                <a:latin typeface="+mn-lt"/>
                <a:ea typeface="ＭＳ Ｐゴシック" charset="0"/>
                <a:cs typeface="ＭＳ Ｐゴシック" charset="0"/>
              </a:rPr>
              <a:t>Example for the worksheet:  The answer to #1 is 13, which corresponds to the word LOVE.  Place the word LOVE in the box at the bottom of the page that is marked #1.    </a:t>
            </a:r>
            <a:endParaRPr lang="en-US" sz="1200" u="none" kern="1200" dirty="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sz="1200" u="sng" kern="1200" dirty="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a:ea typeface="+mn-ea"/>
              <a:cs typeface="+mn-cs"/>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A3A0432-E491-4465-B83A-F07FF3796BA8}" type="slidenum">
              <a:rPr lang="en-US" smtClean="0"/>
              <a:pPr eaLnBrk="1" hangingPunct="1"/>
              <a:t>24</a:t>
            </a:fld>
            <a:endParaRPr lang="en-US"/>
          </a:p>
        </p:txBody>
      </p:sp>
    </p:spTree>
    <p:extLst>
      <p:ext uri="{BB962C8B-B14F-4D97-AF65-F5344CB8AC3E}">
        <p14:creationId xmlns:p14="http://schemas.microsoft.com/office/powerpoint/2010/main" val="31213830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time will vary: 2 min ) Time passed 57</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a:solidFill>
                  <a:schemeClr val="tx1"/>
                </a:solidFill>
                <a:latin typeface="+mn-lt"/>
                <a:ea typeface="ＭＳ Ｐゴシック" charset="0"/>
                <a:cs typeface="ＭＳ Ｐゴシック" charset="0"/>
              </a:rPr>
              <a:t> This slide</a:t>
            </a:r>
            <a:r>
              <a:rPr lang="en-US" sz="1200" kern="1200" baseline="0" dirty="0">
                <a:solidFill>
                  <a:schemeClr val="tx1"/>
                </a:solidFill>
                <a:latin typeface="+mn-lt"/>
                <a:ea typeface="ＭＳ Ｐゴシック" charset="0"/>
                <a:cs typeface="ＭＳ Ｐゴシック" charset="0"/>
              </a:rPr>
              <a:t> is only needed if you want to show the proof for any of the problems in the class work.</a:t>
            </a:r>
          </a:p>
          <a:p>
            <a:pPr eaLnBrk="1" hangingPunct="1">
              <a:spcBef>
                <a:spcPct val="0"/>
              </a:spcBef>
              <a:buFontTx/>
              <a:buChar char="•"/>
              <a:defRPr/>
            </a:pPr>
            <a:r>
              <a:rPr lang="en-US" sz="1200" kern="1200" baseline="0" dirty="0">
                <a:solidFill>
                  <a:schemeClr val="tx1"/>
                </a:solidFill>
                <a:latin typeface="+mn-lt"/>
                <a:ea typeface="ＭＳ Ｐゴシック" charset="0"/>
                <a:cs typeface="ＭＳ Ｐゴシック" charset="0"/>
              </a:rPr>
              <a:t> If a student wants to go over a particular problem, just click on the problem and a new slide with the question will appear.  Click to advanced the proof.</a:t>
            </a:r>
          </a:p>
          <a:p>
            <a:pPr eaLnBrk="1" hangingPunct="1">
              <a:spcBef>
                <a:spcPct val="0"/>
              </a:spcBef>
              <a:buFontTx/>
              <a:buChar char="•"/>
              <a:defRPr/>
            </a:pPr>
            <a:r>
              <a:rPr lang="en-US" sz="1200" kern="1200" baseline="0" dirty="0">
                <a:solidFill>
                  <a:schemeClr val="tx1"/>
                </a:solidFill>
                <a:latin typeface="+mn-lt"/>
                <a:ea typeface="ＭＳ Ｐゴシック" charset="0"/>
                <a:cs typeface="ＭＳ Ｐゴシック" charset="0"/>
              </a:rPr>
              <a:t> Click where directed to reveal the answers to the riddle.</a:t>
            </a:r>
          </a:p>
          <a:p>
            <a:pPr eaLnBrk="1" hangingPunct="1">
              <a:spcBef>
                <a:spcPct val="0"/>
              </a:spcBef>
              <a:buFontTx/>
              <a:buNone/>
              <a:defRPr/>
            </a:pPr>
            <a:endParaRPr lang="en-US" sz="1200" kern="1200" dirty="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a:solidFill>
                  <a:schemeClr val="tx1"/>
                </a:solidFill>
                <a:latin typeface="+mn-lt"/>
                <a:ea typeface="ＭＳ Ｐゴシック" charset="0"/>
                <a:cs typeface="ＭＳ Ｐゴシック" charset="0"/>
              </a:rPr>
              <a:t>The</a:t>
            </a:r>
            <a:r>
              <a:rPr lang="en-US" sz="1200" u="none" kern="1200" baseline="0" dirty="0">
                <a:solidFill>
                  <a:schemeClr val="tx1"/>
                </a:solidFill>
                <a:latin typeface="+mn-lt"/>
                <a:ea typeface="ＭＳ Ｐゴシック" charset="0"/>
                <a:cs typeface="ＭＳ Ｐゴシック" charset="0"/>
              </a:rPr>
              <a:t> purpose of this slide is for students to visually see the proofs for each problem.  This slide can be used based on the teacher’s discretion.  All problems can be shown or just the ones that students are having trouble with.  By clicking on the problem, a new slide will appear with problem.  The answers to the riddle can be revealed where directed.</a:t>
            </a:r>
          </a:p>
          <a:p>
            <a:pPr eaLnBrk="1" hangingPunct="1">
              <a:spcBef>
                <a:spcPct val="0"/>
              </a:spcBef>
              <a:defRPr/>
            </a:pPr>
            <a:endParaRPr lang="en-US" sz="1200" u="none" kern="1200" baseline="0" dirty="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a:solidFill>
                  <a:schemeClr val="tx1"/>
                </a:solidFill>
                <a:latin typeface="+mn-lt"/>
                <a:ea typeface="ＭＳ Ｐゴシック" charset="0"/>
                <a:cs typeface="ＭＳ Ｐゴシック" charset="0"/>
              </a:rPr>
              <a:t>Click to advance the work.  When finished with the proof, click the button to take you back to the summary.  </a:t>
            </a:r>
            <a:endParaRPr lang="en-US" sz="1200" u="none" kern="1200" dirty="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sz="1200" u="sng" kern="1200" dirty="0">
              <a:solidFill>
                <a:schemeClr val="tx1"/>
              </a:solidFill>
              <a:latin typeface="+mn-lt"/>
              <a:ea typeface="ＭＳ Ｐゴシック" charset="0"/>
              <a:cs typeface="ＭＳ Ｐゴシック"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EE0E684-ACAA-4812-BFD4-58BB2484F37C}" type="slidenum">
              <a:rPr lang="en-US" smtClean="0"/>
              <a:pPr eaLnBrk="1" hangingPunct="1"/>
              <a:t>25</a:t>
            </a:fld>
            <a:endParaRPr lang="en-US"/>
          </a:p>
        </p:txBody>
      </p:sp>
    </p:spTree>
    <p:extLst>
      <p:ext uri="{BB962C8B-B14F-4D97-AF65-F5344CB8AC3E}">
        <p14:creationId xmlns:p14="http://schemas.microsoft.com/office/powerpoint/2010/main" val="11157993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eaLnBrk="1" hangingPunct="1">
              <a:spcBef>
                <a:spcPct val="0"/>
              </a:spcBef>
              <a:buFontTx/>
              <a:buNone/>
              <a:defRPr/>
            </a:pPr>
            <a:endParaRPr lang="en-US" sz="1200" kern="1200" dirty="0">
              <a:solidFill>
                <a:schemeClr val="tx1"/>
              </a:solidFill>
              <a:latin typeface="+mn-lt"/>
              <a:ea typeface="ＭＳ Ｐゴシック" charset="0"/>
              <a:cs typeface="ＭＳ Ｐゴシック" charset="0"/>
            </a:endParaRPr>
          </a:p>
          <a:p>
            <a:pPr eaLnBrk="1" hangingPunct="1">
              <a:spcBef>
                <a:spcPct val="0"/>
              </a:spcBef>
              <a:buFontTx/>
              <a:buNone/>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answers.  </a:t>
            </a:r>
            <a:endParaRPr lang="en-US" sz="1200" kern="1200" dirty="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EE0E684-ACAA-4812-BFD4-58BB2484F37C}" type="slidenum">
              <a:rPr lang="en-US" smtClean="0"/>
              <a:pPr eaLnBrk="1" hangingPunct="1"/>
              <a:t>26</a:t>
            </a:fld>
            <a:endParaRPr lang="en-US"/>
          </a:p>
        </p:txBody>
      </p:sp>
    </p:spTree>
    <p:extLst>
      <p:ext uri="{BB962C8B-B14F-4D97-AF65-F5344CB8AC3E}">
        <p14:creationId xmlns:p14="http://schemas.microsoft.com/office/powerpoint/2010/main" val="23545576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27</a:t>
            </a:fld>
            <a:endParaRPr lang="en-US"/>
          </a:p>
        </p:txBody>
      </p:sp>
    </p:spTree>
    <p:extLst>
      <p:ext uri="{BB962C8B-B14F-4D97-AF65-F5344CB8AC3E}">
        <p14:creationId xmlns:p14="http://schemas.microsoft.com/office/powerpoint/2010/main" val="357663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28</a:t>
            </a:fld>
            <a:endParaRPr lang="en-US"/>
          </a:p>
        </p:txBody>
      </p:sp>
    </p:spTree>
    <p:extLst>
      <p:ext uri="{BB962C8B-B14F-4D97-AF65-F5344CB8AC3E}">
        <p14:creationId xmlns:p14="http://schemas.microsoft.com/office/powerpoint/2010/main" val="1057971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29</a:t>
            </a:fld>
            <a:endParaRPr lang="en-US"/>
          </a:p>
        </p:txBody>
      </p:sp>
    </p:spTree>
    <p:extLst>
      <p:ext uri="{BB962C8B-B14F-4D97-AF65-F5344CB8AC3E}">
        <p14:creationId xmlns:p14="http://schemas.microsoft.com/office/powerpoint/2010/main" val="5326465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31</a:t>
            </a:fld>
            <a:endParaRPr lang="en-US"/>
          </a:p>
        </p:txBody>
      </p:sp>
    </p:spTree>
    <p:extLst>
      <p:ext uri="{BB962C8B-B14F-4D97-AF65-F5344CB8AC3E}">
        <p14:creationId xmlns:p14="http://schemas.microsoft.com/office/powerpoint/2010/main" val="10565723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32</a:t>
            </a:fld>
            <a:endParaRPr lang="en-US"/>
          </a:p>
        </p:txBody>
      </p:sp>
    </p:spTree>
    <p:extLst>
      <p:ext uri="{BB962C8B-B14F-4D97-AF65-F5344CB8AC3E}">
        <p14:creationId xmlns:p14="http://schemas.microsoft.com/office/powerpoint/2010/main" val="3357786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ea typeface="ＭＳ Ｐゴシック"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3107AD6C-9B84-4AD1-A8AE-85981FB07D02}" type="slidenum">
              <a:rPr lang="en-US" smtClean="0"/>
              <a:pPr eaLnBrk="1" hangingPunct="1"/>
              <a:t>5</a:t>
            </a:fld>
            <a:endParaRPr lang="en-US"/>
          </a:p>
        </p:txBody>
      </p:sp>
    </p:spTree>
    <p:extLst>
      <p:ext uri="{BB962C8B-B14F-4D97-AF65-F5344CB8AC3E}">
        <p14:creationId xmlns:p14="http://schemas.microsoft.com/office/powerpoint/2010/main" val="38672786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33</a:t>
            </a:fld>
            <a:endParaRPr lang="en-US"/>
          </a:p>
        </p:txBody>
      </p:sp>
    </p:spTree>
    <p:extLst>
      <p:ext uri="{BB962C8B-B14F-4D97-AF65-F5344CB8AC3E}">
        <p14:creationId xmlns:p14="http://schemas.microsoft.com/office/powerpoint/2010/main" val="30485184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34</a:t>
            </a:fld>
            <a:endParaRPr lang="en-US"/>
          </a:p>
        </p:txBody>
      </p:sp>
    </p:spTree>
    <p:extLst>
      <p:ext uri="{BB962C8B-B14F-4D97-AF65-F5344CB8AC3E}">
        <p14:creationId xmlns:p14="http://schemas.microsoft.com/office/powerpoint/2010/main" val="17597984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36</a:t>
            </a:fld>
            <a:endParaRPr lang="en-US"/>
          </a:p>
        </p:txBody>
      </p:sp>
    </p:spTree>
    <p:extLst>
      <p:ext uri="{BB962C8B-B14F-4D97-AF65-F5344CB8AC3E}">
        <p14:creationId xmlns:p14="http://schemas.microsoft.com/office/powerpoint/2010/main" val="30605223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37</a:t>
            </a:fld>
            <a:endParaRPr lang="en-US"/>
          </a:p>
        </p:txBody>
      </p:sp>
    </p:spTree>
    <p:extLst>
      <p:ext uri="{BB962C8B-B14F-4D97-AF65-F5344CB8AC3E}">
        <p14:creationId xmlns:p14="http://schemas.microsoft.com/office/powerpoint/2010/main" val="1789945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In-Class Notes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charset="0"/>
                <a:cs typeface="ＭＳ Ｐゴシック" charset="0"/>
              </a:rPr>
              <a:t>This</a:t>
            </a:r>
            <a:r>
              <a:rPr lang="en-US" sz="1200" kern="1200" baseline="0" dirty="0">
                <a:solidFill>
                  <a:schemeClr val="tx1"/>
                </a:solidFill>
                <a:latin typeface="+mn-lt"/>
                <a:ea typeface="ＭＳ Ｐゴシック" charset="0"/>
                <a:cs typeface="ＭＳ Ｐゴシック" charset="0"/>
              </a:rPr>
              <a:t> is a hidden slide to show the work.  </a:t>
            </a:r>
            <a:endParaRPr lang="en-US" sz="1200" kern="1200" dirty="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DC9A95F1-F2D0-4E22-B941-DED51E588F18}" type="slidenum">
              <a:rPr lang="en-US" smtClean="0"/>
              <a:pPr>
                <a:defRPr/>
              </a:pPr>
              <a:t>38</a:t>
            </a:fld>
            <a:endParaRPr lang="en-US"/>
          </a:p>
        </p:txBody>
      </p:sp>
    </p:spTree>
    <p:extLst>
      <p:ext uri="{BB962C8B-B14F-4D97-AF65-F5344CB8AC3E}">
        <p14:creationId xmlns:p14="http://schemas.microsoft.com/office/powerpoint/2010/main" val="36730843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- 5 min) Time passed 62</a:t>
            </a:r>
            <a:r>
              <a:rPr lang="en-US" sz="1200" kern="1200" baseline="0" dirty="0">
                <a:solidFill>
                  <a:schemeClr val="tx1"/>
                </a:solidFill>
                <a:latin typeface="+mn-lt"/>
                <a:ea typeface="ＭＳ Ｐゴシック" charset="0"/>
                <a:cs typeface="ＭＳ Ｐゴシック" charset="0"/>
              </a:rPr>
              <a:t> min</a:t>
            </a:r>
            <a:endParaRPr lang="en-US" sz="1200" kern="1200" dirty="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a:solidFill>
                  <a:schemeClr val="tx1"/>
                </a:solidFill>
                <a:latin typeface="+mn-lt"/>
                <a:ea typeface="ＭＳ Ｐゴシック" charset="0"/>
                <a:cs typeface="ＭＳ Ｐゴシック" charset="0"/>
              </a:rPr>
              <a:t> Hand</a:t>
            </a:r>
            <a:r>
              <a:rPr lang="en-US" sz="1200" kern="1200" baseline="0" dirty="0">
                <a:solidFill>
                  <a:schemeClr val="tx1"/>
                </a:solidFill>
                <a:latin typeface="+mn-lt"/>
                <a:ea typeface="ＭＳ Ｐゴシック" charset="0"/>
                <a:cs typeface="ＭＳ Ｐゴシック" charset="0"/>
              </a:rPr>
              <a:t> out the 3-2-1 paper, or have students copy into their notebook.</a:t>
            </a:r>
          </a:p>
          <a:p>
            <a:pPr eaLnBrk="1" hangingPunct="1">
              <a:spcBef>
                <a:spcPct val="0"/>
              </a:spcBef>
              <a:buFontTx/>
              <a:buChar char="•"/>
              <a:defRPr/>
            </a:pPr>
            <a:r>
              <a:rPr lang="en-US" sz="1200" kern="1200" baseline="0" dirty="0">
                <a:solidFill>
                  <a:schemeClr val="tx1"/>
                </a:solidFill>
                <a:latin typeface="+mn-lt"/>
                <a:ea typeface="ＭＳ Ｐゴシック" charset="0"/>
                <a:cs typeface="ＭＳ Ｐゴシック" charset="0"/>
              </a:rPr>
              <a:t> Read the slide out loud to them.</a:t>
            </a:r>
          </a:p>
          <a:p>
            <a:pPr eaLnBrk="1" hangingPunct="1">
              <a:spcBef>
                <a:spcPct val="0"/>
              </a:spcBef>
              <a:buFontTx/>
              <a:buChar char="•"/>
              <a:defRPr/>
            </a:pPr>
            <a:r>
              <a:rPr lang="en-US" sz="1200" kern="1200" baseline="0" dirty="0">
                <a:solidFill>
                  <a:schemeClr val="tx1"/>
                </a:solidFill>
                <a:latin typeface="+mn-lt"/>
                <a:ea typeface="ＭＳ Ｐゴシック" charset="0"/>
                <a:cs typeface="ＭＳ Ｐゴシック" charset="0"/>
              </a:rPr>
              <a:t> Discuss the answers before the period ends or collect.</a:t>
            </a:r>
            <a:endParaRPr lang="en-US" sz="1200" kern="1200" dirty="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a:solidFill>
                  <a:schemeClr val="tx1"/>
                </a:solidFill>
                <a:latin typeface="+mn-lt"/>
                <a:ea typeface="ＭＳ Ｐゴシック" charset="0"/>
                <a:cs typeface="ＭＳ Ｐゴシック" charset="0"/>
              </a:rPr>
              <a:t>This</a:t>
            </a:r>
            <a:r>
              <a:rPr lang="en-US" sz="1200" u="none" kern="1200" baseline="0" dirty="0">
                <a:solidFill>
                  <a:schemeClr val="tx1"/>
                </a:solidFill>
                <a:latin typeface="+mn-lt"/>
                <a:ea typeface="ＭＳ Ｐゴシック" charset="0"/>
                <a:cs typeface="ＭＳ Ｐゴシック" charset="0"/>
              </a:rPr>
              <a:t> assessment is a 3-2-1 used to see what students have gained from the lesson.  Since this is the second day of the lesson, the objective of this summary is to see what students have learned over the two days.  Students have had practice to evaluate expressions and will continue to with the homework.  This 3-2-1 assignment will give the teacher an idea if anything still needs to be practiced.   </a:t>
            </a:r>
            <a:endParaRPr lang="en-US" sz="1200" u="none" kern="1200" dirty="0">
              <a:solidFill>
                <a:schemeClr val="tx1"/>
              </a:solidFill>
              <a:latin typeface="+mn-lt"/>
              <a:ea typeface="ＭＳ Ｐゴシック" charset="0"/>
              <a:cs typeface="ＭＳ Ｐゴシック" charset="0"/>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E2FB8122-8B95-44A2-BAC4-E0447CB55A13}" type="slidenum">
              <a:rPr lang="en-US" smtClean="0"/>
              <a:pPr eaLnBrk="1" hangingPunct="1"/>
              <a:t>39</a:t>
            </a:fld>
            <a:endParaRPr lang="en-US"/>
          </a:p>
        </p:txBody>
      </p:sp>
    </p:spTree>
    <p:extLst>
      <p:ext uri="{BB962C8B-B14F-4D97-AF65-F5344CB8AC3E}">
        <p14:creationId xmlns:p14="http://schemas.microsoft.com/office/powerpoint/2010/main" val="33124598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88206A88-CB9A-4736-BE44-C488F8D0D799}" type="slidenum">
              <a:rPr lang="en-US" smtClean="0"/>
              <a:pPr eaLnBrk="1" hangingPunct="1"/>
              <a:t>40</a:t>
            </a:fld>
            <a:endParaRPr lang="en-US"/>
          </a:p>
        </p:txBody>
      </p:sp>
    </p:spTree>
    <p:extLst>
      <p:ext uri="{BB962C8B-B14F-4D97-AF65-F5344CB8AC3E}">
        <p14:creationId xmlns:p14="http://schemas.microsoft.com/office/powerpoint/2010/main" val="1197566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5CEF8A7-2A5B-439A-AB09-5AED6EB9D4AE}" type="slidenum">
              <a:rPr lang="en-US" smtClean="0"/>
              <a:pPr eaLnBrk="1" hangingPunct="1"/>
              <a:t>41</a:t>
            </a:fld>
            <a:endParaRPr lang="en-US"/>
          </a:p>
        </p:txBody>
      </p:sp>
    </p:spTree>
    <p:extLst>
      <p:ext uri="{BB962C8B-B14F-4D97-AF65-F5344CB8AC3E}">
        <p14:creationId xmlns:p14="http://schemas.microsoft.com/office/powerpoint/2010/main" val="25626532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3EC5C35-BE28-4716-B730-EB5CF52F0587}" type="slidenum">
              <a:rPr lang="en-US" smtClean="0"/>
              <a:pPr eaLnBrk="1" hangingPunct="1"/>
              <a:t>42</a:t>
            </a:fld>
            <a:endParaRPr lang="en-US"/>
          </a:p>
        </p:txBody>
      </p:sp>
    </p:spTree>
    <p:extLst>
      <p:ext uri="{BB962C8B-B14F-4D97-AF65-F5344CB8AC3E}">
        <p14:creationId xmlns:p14="http://schemas.microsoft.com/office/powerpoint/2010/main" val="17273183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A7AEB07-A8BE-446D-821A-53E1037BA3F1}" type="slidenum">
              <a:rPr lang="en-US" smtClean="0"/>
              <a:pPr eaLnBrk="1" hangingPunct="1"/>
              <a:t>43</a:t>
            </a:fld>
            <a:endParaRPr lang="en-US"/>
          </a:p>
        </p:txBody>
      </p:sp>
    </p:spTree>
    <p:extLst>
      <p:ext uri="{BB962C8B-B14F-4D97-AF65-F5344CB8AC3E}">
        <p14:creationId xmlns:p14="http://schemas.microsoft.com/office/powerpoint/2010/main" val="1396324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89485E0-91B5-4FE0-8745-15635AA595E0}" type="slidenum">
              <a:rPr lang="en-US" smtClean="0"/>
              <a:pPr eaLnBrk="1" hangingPunct="1"/>
              <a:t>6</a:t>
            </a:fld>
            <a:endParaRPr lang="en-US"/>
          </a:p>
        </p:txBody>
      </p:sp>
    </p:spTree>
    <p:extLst>
      <p:ext uri="{BB962C8B-B14F-4D97-AF65-F5344CB8AC3E}">
        <p14:creationId xmlns:p14="http://schemas.microsoft.com/office/powerpoint/2010/main" val="40597852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622BC3B-B335-450E-A2F0-BEBE3BC587C8}" type="slidenum">
              <a:rPr lang="en-US" smtClean="0"/>
              <a:pPr eaLnBrk="1" hangingPunct="1"/>
              <a:t>44</a:t>
            </a:fld>
            <a:endParaRPr lang="en-US"/>
          </a:p>
        </p:txBody>
      </p:sp>
    </p:spTree>
    <p:extLst>
      <p:ext uri="{BB962C8B-B14F-4D97-AF65-F5344CB8AC3E}">
        <p14:creationId xmlns:p14="http://schemas.microsoft.com/office/powerpoint/2010/main" val="4845782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5C3B9E47-CF39-4C78-9813-B51F704B5CB8}" type="slidenum">
              <a:rPr lang="en-US" smtClean="0"/>
              <a:pPr eaLnBrk="1" hangingPunct="1"/>
              <a:t>45</a:t>
            </a:fld>
            <a:endParaRPr lang="en-US"/>
          </a:p>
        </p:txBody>
      </p:sp>
    </p:spTree>
    <p:extLst>
      <p:ext uri="{BB962C8B-B14F-4D97-AF65-F5344CB8AC3E}">
        <p14:creationId xmlns:p14="http://schemas.microsoft.com/office/powerpoint/2010/main" val="37879809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D1D2CB6-644B-44C3-B840-82F0C5167F24}" type="slidenum">
              <a:rPr lang="en-US" smtClean="0"/>
              <a:pPr eaLnBrk="1" hangingPunct="1"/>
              <a:t>46</a:t>
            </a:fld>
            <a:endParaRPr lang="en-US"/>
          </a:p>
        </p:txBody>
      </p:sp>
    </p:spTree>
    <p:extLst>
      <p:ext uri="{BB962C8B-B14F-4D97-AF65-F5344CB8AC3E}">
        <p14:creationId xmlns:p14="http://schemas.microsoft.com/office/powerpoint/2010/main" val="37970275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6CD00EB-B256-451D-AE4C-AFC583B80997}" type="slidenum">
              <a:rPr lang="en-US" smtClean="0"/>
              <a:pPr eaLnBrk="1" hangingPunct="1"/>
              <a:t>47</a:t>
            </a:fld>
            <a:endParaRPr lang="en-US"/>
          </a:p>
        </p:txBody>
      </p:sp>
    </p:spTree>
    <p:extLst>
      <p:ext uri="{BB962C8B-B14F-4D97-AF65-F5344CB8AC3E}">
        <p14:creationId xmlns:p14="http://schemas.microsoft.com/office/powerpoint/2010/main" val="11112841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ea typeface="ＭＳ Ｐゴシック" charset="-128"/>
            </a:endParaRP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E73AF2DA-28A2-456B-93A9-F8C9E6164D88}" type="slidenum">
              <a:rPr lang="en-US" smtClean="0"/>
              <a:pPr eaLnBrk="1" hangingPunct="1"/>
              <a:t>48</a:t>
            </a:fld>
            <a:endParaRPr lang="en-US"/>
          </a:p>
        </p:txBody>
      </p:sp>
    </p:spTree>
    <p:extLst>
      <p:ext uri="{BB962C8B-B14F-4D97-AF65-F5344CB8AC3E}">
        <p14:creationId xmlns:p14="http://schemas.microsoft.com/office/powerpoint/2010/main" val="86729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600" kern="1200" dirty="0">
                <a:solidFill>
                  <a:schemeClr val="tx1"/>
                </a:solidFill>
                <a:latin typeface="+mn-lt"/>
                <a:ea typeface="ＭＳ Ｐゴシック" charset="0"/>
                <a:cs typeface="ＭＳ Ｐゴシック" charset="0"/>
              </a:rPr>
              <a:t>(Time on this slide -  3 min) Time passed 3</a:t>
            </a:r>
            <a:r>
              <a:rPr lang="en-US" sz="600" kern="1200" baseline="0" dirty="0">
                <a:solidFill>
                  <a:schemeClr val="tx1"/>
                </a:solidFill>
                <a:latin typeface="+mn-lt"/>
                <a:ea typeface="ＭＳ Ｐゴシック" charset="0"/>
                <a:cs typeface="ＭＳ Ｐゴシック" charset="0"/>
              </a:rPr>
              <a:t> </a:t>
            </a:r>
            <a:r>
              <a:rPr lang="en-US" sz="600" kern="1200" dirty="0">
                <a:solidFill>
                  <a:schemeClr val="tx1"/>
                </a:solidFill>
                <a:latin typeface="+mn-lt"/>
                <a:ea typeface="ＭＳ Ｐゴシック" charset="0"/>
                <a:cs typeface="ＭＳ Ｐゴシック" charset="0"/>
              </a:rPr>
              <a:t>min</a:t>
            </a:r>
          </a:p>
          <a:p>
            <a:pPr eaLnBrk="1" hangingPunct="1">
              <a:spcBef>
                <a:spcPct val="0"/>
              </a:spcBef>
              <a:defRPr/>
            </a:pPr>
            <a:r>
              <a:rPr lang="en-US" sz="600" u="sng" kern="1200" dirty="0">
                <a:solidFill>
                  <a:schemeClr val="tx1"/>
                </a:solidFill>
                <a:latin typeface="+mn-lt"/>
                <a:ea typeface="ＭＳ Ｐゴシック" charset="0"/>
                <a:cs typeface="ＭＳ Ｐゴシック" charset="0"/>
              </a:rPr>
              <a:t>In-Class Notes</a:t>
            </a:r>
          </a:p>
          <a:p>
            <a:pPr>
              <a:buFont typeface="Arial" pitchFamily="34" charset="0"/>
              <a:buNone/>
              <a:defRPr/>
            </a:pPr>
            <a:endParaRPr lang="en-US" sz="700" dirty="0"/>
          </a:p>
          <a:p>
            <a:pPr>
              <a:buFont typeface="Arial" pitchFamily="34" charset="0"/>
              <a:buChar char="•"/>
              <a:defRPr/>
            </a:pPr>
            <a:r>
              <a:rPr lang="en-US" sz="700" dirty="0"/>
              <a:t>  Have students work on</a:t>
            </a:r>
            <a:r>
              <a:rPr lang="en-US" sz="700" baseline="0" dirty="0"/>
              <a:t> the problems.</a:t>
            </a:r>
          </a:p>
          <a:p>
            <a:pPr>
              <a:buFont typeface="Arial" pitchFamily="34" charset="0"/>
              <a:buChar char="•"/>
              <a:defRPr/>
            </a:pPr>
            <a:r>
              <a:rPr lang="en-US" sz="700" baseline="0" dirty="0"/>
              <a:t>  Both expressions are the same.</a:t>
            </a:r>
          </a:p>
          <a:p>
            <a:pPr>
              <a:buFont typeface="Arial" pitchFamily="34" charset="0"/>
              <a:buChar char="•"/>
              <a:defRPr/>
            </a:pPr>
            <a:r>
              <a:rPr lang="en-US" sz="700" baseline="0" dirty="0"/>
              <a:t>  Question three’s discussion is to point out the fact that dividing by 2 and multiplying by ½ mean the same thing.</a:t>
            </a:r>
          </a:p>
          <a:p>
            <a:pPr>
              <a:buFont typeface="Arial" pitchFamily="34" charset="0"/>
              <a:buChar char="•"/>
              <a:defRPr/>
            </a:pPr>
            <a:r>
              <a:rPr lang="en-US" sz="700" baseline="0" dirty="0"/>
              <a:t>  Can type in student’s response or click slide to reveal answer.</a:t>
            </a:r>
            <a:endParaRPr lang="en-US" sz="700" dirty="0"/>
          </a:p>
          <a:p>
            <a:pPr>
              <a:buFont typeface="Arial" pitchFamily="34" charset="0"/>
              <a:buNone/>
              <a:defRPr/>
            </a:pPr>
            <a:endParaRPr lang="en-US" sz="700" dirty="0"/>
          </a:p>
          <a:p>
            <a:pPr>
              <a:defRPr/>
            </a:pPr>
            <a:r>
              <a:rPr lang="en-US" sz="700" u="sng" dirty="0"/>
              <a:t>Preparation Notes</a:t>
            </a:r>
          </a:p>
          <a:p>
            <a:pPr>
              <a:defRPr/>
            </a:pPr>
            <a:endParaRPr lang="en-US" sz="700" u="sng" dirty="0"/>
          </a:p>
          <a:p>
            <a:pPr>
              <a:defRPr/>
            </a:pPr>
            <a:r>
              <a:rPr lang="en-US" sz="700" u="none" dirty="0"/>
              <a:t>The</a:t>
            </a:r>
            <a:r>
              <a:rPr lang="en-US" sz="700" u="none" baseline="0" dirty="0"/>
              <a:t> goal of this warm up is for students to review the order of operations and to make the connection that dividing by 2 is the same thing as multiplying by ½.  Have students work on the first two problems.  Question 3 is meant for a whole class discussion.  Ask students why they answers are the same.  Students really only need to understand that dividing by 2 is the same as multiplying by ½.  (Teachers can have the discussion that division is the same thing as multiplying by the reciprocal, but may be too advanced at this level.)   Click the slide for the answers to appear.  For question 3, you can type in the answers or just have it appear by clicking the slide.  NOTE:  Even if students do not follow the order of operations,  the incorrect answer for one and two will still be the same and should be corrected.</a:t>
            </a:r>
          </a:p>
          <a:p>
            <a:pPr>
              <a:defRPr/>
            </a:pPr>
            <a:endParaRPr lang="en-US" sz="700" u="none" baseline="0" dirty="0"/>
          </a:p>
          <a:p>
            <a:pPr>
              <a:defRPr/>
            </a:pPr>
            <a:r>
              <a:rPr lang="en-US" sz="700" u="none" baseline="0" dirty="0"/>
              <a:t>This concept is setting students up for an explanation that will take place later in the lesson.  </a:t>
            </a:r>
            <a:endParaRPr lang="en-US" sz="700" u="none"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27CF229B-5198-41E9-AA75-E5BC12F7B631}" type="slidenum">
              <a:rPr lang="en-US" smtClean="0"/>
              <a:pPr eaLnBrk="1" hangingPunct="1"/>
              <a:t>7</a:t>
            </a:fld>
            <a:endParaRPr lang="en-US"/>
          </a:p>
        </p:txBody>
      </p:sp>
    </p:spTree>
    <p:extLst>
      <p:ext uri="{BB962C8B-B14F-4D97-AF65-F5344CB8AC3E}">
        <p14:creationId xmlns:p14="http://schemas.microsoft.com/office/powerpoint/2010/main" val="1041323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dirty="0">
                <a:ea typeface="+mn-ea"/>
                <a:cs typeface="+mn-cs"/>
              </a:rPr>
              <a:t>(Time on this slide – 1 min) Time passed 4 min</a:t>
            </a:r>
          </a:p>
          <a:p>
            <a:pPr eaLnBrk="1" hangingPunct="1">
              <a:spcBef>
                <a:spcPct val="0"/>
              </a:spcBef>
              <a:defRPr/>
            </a:pPr>
            <a:r>
              <a:rPr lang="en-US" u="sng" dirty="0">
                <a:ea typeface="+mn-ea"/>
                <a:cs typeface="+mn-cs"/>
              </a:rPr>
              <a:t>In-Class Notes</a:t>
            </a:r>
          </a:p>
          <a:p>
            <a:pPr marL="0" marR="0" indent="0" algn="l" defTabSz="914400" rtl="0" eaLnBrk="1" fontAlgn="base" latinLnBrk="0" hangingPunct="1">
              <a:lnSpc>
                <a:spcPct val="100000"/>
              </a:lnSpc>
              <a:spcBef>
                <a:spcPct val="0"/>
              </a:spcBef>
              <a:spcAft>
                <a:spcPct val="0"/>
              </a:spcAft>
              <a:buClrTx/>
              <a:buSzTx/>
              <a:buFontTx/>
              <a:buChar char="•"/>
              <a:tabLst/>
              <a:defRPr/>
            </a:pPr>
            <a:r>
              <a:rPr lang="en-US" dirty="0">
                <a:ea typeface="+mn-ea"/>
                <a:cs typeface="+mn-cs"/>
              </a:rPr>
              <a:t> </a:t>
            </a:r>
            <a:r>
              <a:rPr lang="en-US" sz="1200" u="none" kern="1200" dirty="0">
                <a:solidFill>
                  <a:schemeClr val="tx1"/>
                </a:solidFill>
                <a:latin typeface="+mn-lt"/>
                <a:ea typeface="ＭＳ Ｐゴシック" charset="0"/>
                <a:cs typeface="ＭＳ Ｐゴシック" charset="0"/>
              </a:rPr>
              <a:t>Quickly go over agenda. Great chance to review objective and language objective with students.</a:t>
            </a:r>
          </a:p>
          <a:p>
            <a:pPr eaLnBrk="1" hangingPunct="1">
              <a:spcBef>
                <a:spcPct val="0"/>
              </a:spcBef>
              <a:buFontTx/>
              <a:buNone/>
              <a:defRPr/>
            </a:pPr>
            <a:endParaRPr lang="en-US" dirty="0">
              <a:ea typeface="+mn-ea"/>
              <a:cs typeface="+mn-cs"/>
            </a:endParaRPr>
          </a:p>
          <a:p>
            <a:pPr eaLnBrk="1" hangingPunct="1">
              <a:spcBef>
                <a:spcPct val="0"/>
              </a:spcBef>
              <a:buFontTx/>
              <a:buChar char="•"/>
              <a:defRPr/>
            </a:pPr>
            <a:endParaRPr lang="en-US" dirty="0">
              <a:ea typeface="+mn-ea"/>
              <a:cs typeface="+mn-cs"/>
            </a:endParaRPr>
          </a:p>
          <a:p>
            <a:pPr eaLnBrk="1" hangingPunct="1">
              <a:spcBef>
                <a:spcPct val="0"/>
              </a:spcBef>
              <a:defRPr/>
            </a:pPr>
            <a:r>
              <a:rPr lang="en-US" u="sng" dirty="0">
                <a:ea typeface="+mn-ea"/>
                <a:cs typeface="+mn-cs"/>
              </a:rPr>
              <a:t>Preparation Notes</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59286549-CBEB-4F11-871F-5141B9A19F1F}" type="slidenum">
              <a:rPr lang="en-US" smtClean="0"/>
              <a:pPr eaLnBrk="1" hangingPunct="1"/>
              <a:t>8</a:t>
            </a:fld>
            <a:endParaRPr lang="en-US"/>
          </a:p>
        </p:txBody>
      </p:sp>
    </p:spTree>
    <p:extLst>
      <p:ext uri="{BB962C8B-B14F-4D97-AF65-F5344CB8AC3E}">
        <p14:creationId xmlns:p14="http://schemas.microsoft.com/office/powerpoint/2010/main" val="2614936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3 min) Time passed 7 min</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Have students take out their notebooks.</a:t>
            </a:r>
          </a:p>
          <a:p>
            <a:pPr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Read the slide as it appears.</a:t>
            </a:r>
          </a:p>
          <a:p>
            <a:pPr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May want to review vocabulary words expression and evaluate here.</a:t>
            </a:r>
          </a:p>
          <a:p>
            <a:pPr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Have students evaluate the expression.</a:t>
            </a:r>
          </a:p>
          <a:p>
            <a:pPr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The scaffold lists the order of operations if needed.</a:t>
            </a:r>
          </a:p>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1200" u="none" kern="1200" baseline="0" dirty="0">
                <a:solidFill>
                  <a:schemeClr val="tx1"/>
                </a:solidFill>
                <a:latin typeface="+mn-lt"/>
                <a:ea typeface="ＭＳ Ｐゴシック" charset="0"/>
                <a:cs typeface="ＭＳ Ｐゴシック" charset="0"/>
              </a:rPr>
              <a:t>  </a:t>
            </a:r>
            <a:r>
              <a:rPr lang="en-US" u="none" baseline="0" dirty="0"/>
              <a:t>The next two slides gives further detail of the discussion of the answers.  </a:t>
            </a:r>
          </a:p>
          <a:p>
            <a:pPr>
              <a:defRPr/>
            </a:pPr>
            <a:endParaRPr lang="en-US" dirty="0"/>
          </a:p>
          <a:p>
            <a:pPr>
              <a:defRPr/>
            </a:pPr>
            <a:r>
              <a:rPr lang="en-US" u="sng" dirty="0"/>
              <a:t>Preparation Notes</a:t>
            </a:r>
          </a:p>
          <a:p>
            <a:pPr>
              <a:defRPr/>
            </a:pPr>
            <a:endParaRPr lang="en-US" u="sng" dirty="0"/>
          </a:p>
          <a:p>
            <a:pPr>
              <a:defRPr/>
            </a:pPr>
            <a:r>
              <a:rPr lang="en-US" u="none" dirty="0"/>
              <a:t>The</a:t>
            </a:r>
            <a:r>
              <a:rPr lang="en-US" u="none" baseline="0" dirty="0"/>
              <a:t> main objective of this lesson is for students to master the order of operations especially the part that multiplication and division are performed from left to right, similarly addition and subtraction.  Instruct students to take out their notebooks to record their work for this lesson.  Read the slide as it appears.  Review the vocabulary words, expression and evaluate.  At this time, it may be beneficial before the lesson continues.  A quick turn and talk about what these vocabulary words mean is a suggestion.  Have the students evaluate the expression.  There is a scaffold button to have the order of operations appear if needed for students to see.  </a:t>
            </a:r>
          </a:p>
          <a:p>
            <a:pPr>
              <a:defRPr/>
            </a:pPr>
            <a:endParaRPr lang="en-US" u="none" baseline="0" dirty="0"/>
          </a:p>
          <a:p>
            <a:pPr>
              <a:defRPr/>
            </a:pPr>
            <a:r>
              <a:rPr lang="en-US" u="none" baseline="0" dirty="0"/>
              <a:t>The next two slides gives further detail of the discussion of the answers.  </a:t>
            </a:r>
            <a:endParaRPr lang="en-US" u="none"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9</a:t>
            </a:fld>
            <a:endParaRPr lang="en-US"/>
          </a:p>
        </p:txBody>
      </p:sp>
    </p:spTree>
    <p:extLst>
      <p:ext uri="{BB962C8B-B14F-4D97-AF65-F5344CB8AC3E}">
        <p14:creationId xmlns:p14="http://schemas.microsoft.com/office/powerpoint/2010/main" val="2322434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defRPr/>
            </a:pPr>
            <a:endParaRPr lang="en-US" dirty="0"/>
          </a:p>
          <a:p>
            <a:pPr>
              <a:defRPr/>
            </a:pPr>
            <a:r>
              <a:rPr lang="en-US" dirty="0"/>
              <a:t>Hidden</a:t>
            </a:r>
            <a:r>
              <a:rPr lang="en-US" baseline="0" dirty="0"/>
              <a:t> slide. Only be used to see the order of operations</a:t>
            </a:r>
            <a:endParaRPr lang="en-US" dirty="0"/>
          </a:p>
          <a:p>
            <a:pPr>
              <a:defRPr/>
            </a:pPr>
            <a:endParaRPr lang="en-US" dirty="0"/>
          </a:p>
          <a:p>
            <a:pPr>
              <a:defRPr/>
            </a:pPr>
            <a:r>
              <a:rPr lang="en-US" u="sng" dirty="0"/>
              <a:t>Preparation Notes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10</a:t>
            </a:fld>
            <a:endParaRPr lang="en-US"/>
          </a:p>
        </p:txBody>
      </p:sp>
    </p:spTree>
    <p:extLst>
      <p:ext uri="{BB962C8B-B14F-4D97-AF65-F5344CB8AC3E}">
        <p14:creationId xmlns:p14="http://schemas.microsoft.com/office/powerpoint/2010/main" val="2365202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sz="1200" kern="1200" dirty="0">
                <a:solidFill>
                  <a:schemeClr val="tx1"/>
                </a:solidFill>
                <a:latin typeface="+mn-lt"/>
                <a:ea typeface="ＭＳ Ｐゴシック" charset="0"/>
                <a:cs typeface="ＭＳ Ｐゴシック" charset="0"/>
              </a:rPr>
              <a:t>(Time on this slide – 8 min) Time passed 15 min</a:t>
            </a:r>
          </a:p>
          <a:p>
            <a:pPr eaLnBrk="1" hangingPunct="1">
              <a:spcBef>
                <a:spcPct val="0"/>
              </a:spcBef>
              <a:defRPr/>
            </a:pPr>
            <a:r>
              <a:rPr lang="en-US" sz="1200" u="sng" kern="1200" dirty="0">
                <a:solidFill>
                  <a:schemeClr val="tx1"/>
                </a:solidFill>
                <a:latin typeface="+mn-lt"/>
                <a:ea typeface="ＭＳ Ｐゴシック" charset="0"/>
                <a:cs typeface="ＭＳ Ｐゴシック" charset="0"/>
              </a:rPr>
              <a:t>In-Class Notes</a:t>
            </a:r>
          </a:p>
          <a:p>
            <a:pPr algn="l" eaLnBrk="1" hangingPunct="1">
              <a:spcBef>
                <a:spcPct val="0"/>
              </a:spcBef>
              <a:defRPr/>
            </a:pPr>
            <a:endParaRPr lang="en-US" sz="1200" u="sng" kern="1200" dirty="0">
              <a:solidFill>
                <a:schemeClr val="tx1"/>
              </a:solidFill>
              <a:latin typeface="+mn-lt"/>
              <a:ea typeface="ＭＳ Ｐゴシック" charset="0"/>
              <a:cs typeface="ＭＳ Ｐゴシック" charset="0"/>
            </a:endParaRPr>
          </a:p>
          <a:p>
            <a:pPr algn="l" eaLnBrk="1" hangingPunct="1">
              <a:spcBef>
                <a:spcPct val="0"/>
              </a:spcBef>
              <a:buFont typeface="Arial" pitchFamily="34" charset="0"/>
              <a:buChar char="•"/>
              <a:defRPr/>
            </a:pPr>
            <a:r>
              <a:rPr lang="en-US" sz="1200" u="none" kern="1200" dirty="0">
                <a:solidFill>
                  <a:schemeClr val="tx1"/>
                </a:solidFill>
                <a:latin typeface="+mn-lt"/>
                <a:ea typeface="ＭＳ Ｐゴシック" charset="0"/>
                <a:cs typeface="ＭＳ Ｐゴシック" charset="0"/>
              </a:rPr>
              <a:t>  Read slide as it appears.  </a:t>
            </a:r>
          </a:p>
          <a:p>
            <a:pPr algn="l" eaLnBrk="1" hangingPunct="1">
              <a:spcBef>
                <a:spcPct val="0"/>
              </a:spcBef>
              <a:buFont typeface="Arial" pitchFamily="34" charset="0"/>
              <a:buChar char="•"/>
              <a:defRPr/>
            </a:pPr>
            <a:r>
              <a:rPr lang="en-US" sz="1200" u="none" kern="1200" dirty="0">
                <a:solidFill>
                  <a:schemeClr val="tx1"/>
                </a:solidFill>
                <a:latin typeface="+mn-lt"/>
                <a:ea typeface="ＭＳ Ｐゴシック" charset="0"/>
                <a:cs typeface="ＭＳ Ｐゴシック" charset="0"/>
              </a:rPr>
              <a:t>  Type in,</a:t>
            </a:r>
            <a:r>
              <a:rPr lang="en-US" sz="1200" u="none" kern="1200" baseline="0" dirty="0">
                <a:solidFill>
                  <a:schemeClr val="tx1"/>
                </a:solidFill>
                <a:latin typeface="+mn-lt"/>
                <a:ea typeface="ＭＳ Ｐゴシック" charset="0"/>
                <a:cs typeface="ＭＳ Ｐゴシック" charset="0"/>
              </a:rPr>
              <a:t> </a:t>
            </a:r>
            <a:r>
              <a:rPr lang="en-US" sz="1200" u="none" kern="1200" dirty="0">
                <a:solidFill>
                  <a:schemeClr val="tx1"/>
                </a:solidFill>
                <a:latin typeface="+mn-lt"/>
                <a:ea typeface="ＭＳ Ｐゴシック" charset="0"/>
                <a:cs typeface="ＭＳ Ｐゴシック" charset="0"/>
              </a:rPr>
              <a:t>or</a:t>
            </a:r>
            <a:r>
              <a:rPr lang="en-US" sz="1200" u="none" kern="1200" baseline="0" dirty="0">
                <a:solidFill>
                  <a:schemeClr val="tx1"/>
                </a:solidFill>
                <a:latin typeface="+mn-lt"/>
                <a:ea typeface="ＭＳ Ｐゴシック" charset="0"/>
                <a:cs typeface="ＭＳ Ｐゴシック" charset="0"/>
              </a:rPr>
              <a:t> write, student answers.</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Discuss why there are different answers.  </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Use the online calculator to prove it.</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Discuss that in this case you work from left to right when multiplication and division are in the same expression.</a:t>
            </a:r>
          </a:p>
          <a:p>
            <a:pPr algn="l" eaLnBrk="1" hangingPunct="1">
              <a:spcBef>
                <a:spcPct val="0"/>
              </a:spcBef>
              <a:buFont typeface="Arial" pitchFamily="34" charset="0"/>
              <a:buChar char="•"/>
              <a:defRPr/>
            </a:pPr>
            <a:r>
              <a:rPr lang="en-US" sz="1200" u="none" kern="1200" baseline="0" dirty="0">
                <a:solidFill>
                  <a:schemeClr val="tx1"/>
                </a:solidFill>
                <a:latin typeface="+mn-lt"/>
                <a:ea typeface="ＭＳ Ｐゴシック" charset="0"/>
                <a:cs typeface="ＭＳ Ｐゴシック" charset="0"/>
              </a:rPr>
              <a:t>  Clicking will show the steps to the expression.</a:t>
            </a:r>
            <a:endParaRPr lang="en-US" sz="1200" u="none" kern="1200" dirty="0">
              <a:solidFill>
                <a:schemeClr val="tx1"/>
              </a:solidFill>
              <a:latin typeface="+mn-lt"/>
              <a:ea typeface="ＭＳ Ｐゴシック" charset="0"/>
              <a:cs typeface="ＭＳ Ｐゴシック" charset="0"/>
            </a:endParaRPr>
          </a:p>
          <a:p>
            <a:pPr>
              <a:defRPr/>
            </a:pPr>
            <a:endParaRPr lang="en-US" dirty="0"/>
          </a:p>
          <a:p>
            <a:pPr>
              <a:defRPr/>
            </a:pPr>
            <a:r>
              <a:rPr lang="en-US" u="sng" dirty="0"/>
              <a:t>Preparation Notes</a:t>
            </a:r>
          </a:p>
          <a:p>
            <a:pPr>
              <a:defRPr/>
            </a:pPr>
            <a:endParaRPr lang="en-US" u="sng" dirty="0"/>
          </a:p>
          <a:p>
            <a:pPr>
              <a:defRPr/>
            </a:pPr>
            <a:r>
              <a:rPr lang="en-US" u="none" dirty="0"/>
              <a:t>The</a:t>
            </a:r>
            <a:r>
              <a:rPr lang="en-US" u="none" baseline="0" dirty="0"/>
              <a:t> goal of this slide is have students explore the reason why division must be performed first before multiplication  in this particular expression.  There are three boxes for teachers to put up the answers that student may have obtained.  60 is the answer if students just evaluate from left to right.  54 is the correct answer.  6 is the answer if students perform multiplication first, division and then addition.  (If teachers do not want to type in the boxes, they can write student’s answers over the boxes).  </a:t>
            </a:r>
          </a:p>
          <a:p>
            <a:pPr>
              <a:defRPr/>
            </a:pPr>
            <a:endParaRPr lang="en-US" u="none" baseline="0" dirty="0"/>
          </a:p>
          <a:p>
            <a:pPr>
              <a:defRPr/>
            </a:pPr>
            <a:r>
              <a:rPr lang="en-US" u="none" baseline="0" dirty="0"/>
              <a:t>If students come up with the answer of 60, first thing to be discussed is why that answer is incorrect.  The remaining of the discussion needs to focus on whether 54 or 6 is correct.  At this point click the slide for the question “What should you do first when multiplication and division are in the same expression?”  The students who received  an answer of 54, have them explain how they derived their answer.  Have students who received 6 do the same.  Ask the class who is right?  How are we going to find out?  At this time, use the online calculator to prove 54 is the correct answer.  (When using the calculator, have students focus on the top part of the calculator as it is  written correctly there.)  When 54 appears go back to this slide and ask the class what does that mean for the order of operations?  The scaffold button lists the order of operations, which at this time might be a good idea to have shown if it is not already up for students to see the part multiplication/division.  Ask what that means. Clicking, will show the steps of the expression. Go right into the next slide to explain this better.   </a:t>
            </a:r>
            <a:endParaRPr lang="en-US" u="none"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fld id="{D2B068FD-64EC-424A-B323-F99074B85808}" type="slidenum">
              <a:rPr lang="en-US" smtClean="0"/>
              <a:pPr eaLnBrk="1" hangingPunct="1"/>
              <a:t>11</a:t>
            </a:fld>
            <a:endParaRPr lang="en-US"/>
          </a:p>
        </p:txBody>
      </p:sp>
    </p:spTree>
    <p:extLst>
      <p:ext uri="{BB962C8B-B14F-4D97-AF65-F5344CB8AC3E}">
        <p14:creationId xmlns:p14="http://schemas.microsoft.com/office/powerpoint/2010/main" val="776644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18CA013-98B7-430D-8233-527158707D54}"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A2DC0F-60A5-423D-823A-31BB52CB2504}" type="slidenum">
              <a:rPr lang="en-US"/>
              <a:pPr>
                <a:defRPr/>
              </a:pPr>
              <a:t>‹#›</a:t>
            </a:fld>
            <a:endParaRPr lang="en-US"/>
          </a:p>
        </p:txBody>
      </p:sp>
    </p:spTree>
    <p:extLst>
      <p:ext uri="{BB962C8B-B14F-4D97-AF65-F5344CB8AC3E}">
        <p14:creationId xmlns:p14="http://schemas.microsoft.com/office/powerpoint/2010/main" val="3108421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C8C7DB-77C8-436D-9EEB-C109E6333390}"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941781-7637-4FC3-9BDC-D13C262D65F3}" type="slidenum">
              <a:rPr lang="en-US"/>
              <a:pPr>
                <a:defRPr/>
              </a:pPr>
              <a:t>‹#›</a:t>
            </a:fld>
            <a:endParaRPr lang="en-US"/>
          </a:p>
        </p:txBody>
      </p:sp>
    </p:spTree>
    <p:extLst>
      <p:ext uri="{BB962C8B-B14F-4D97-AF65-F5344CB8AC3E}">
        <p14:creationId xmlns:p14="http://schemas.microsoft.com/office/powerpoint/2010/main" val="3664724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FAB372-B212-44F0-B5FB-3F53E78128C1}"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73E196-8DC2-4824-9553-0EFD53001C55}" type="slidenum">
              <a:rPr lang="en-US"/>
              <a:pPr>
                <a:defRPr/>
              </a:pPr>
              <a:t>‹#›</a:t>
            </a:fld>
            <a:endParaRPr lang="en-US"/>
          </a:p>
        </p:txBody>
      </p:sp>
    </p:spTree>
    <p:extLst>
      <p:ext uri="{BB962C8B-B14F-4D97-AF65-F5344CB8AC3E}">
        <p14:creationId xmlns:p14="http://schemas.microsoft.com/office/powerpoint/2010/main" val="4192319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FB895B-667C-4DB6-93B8-2F8859DEAE46}"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772A2C66-CFF7-494D-A2C1-2A7A1B3D68E2}" type="slidenum">
              <a:rPr lang="en-US"/>
              <a:pPr>
                <a:defRPr/>
              </a:pPr>
              <a:t>‹#›</a:t>
            </a:fld>
            <a:endParaRPr lang="en-US"/>
          </a:p>
        </p:txBody>
      </p:sp>
    </p:spTree>
    <p:extLst>
      <p:ext uri="{BB962C8B-B14F-4D97-AF65-F5344CB8AC3E}">
        <p14:creationId xmlns:p14="http://schemas.microsoft.com/office/powerpoint/2010/main" val="14046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A7B088-0E43-4C14-9EBD-FAD7EE06CAB8}"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C2706AE2-629D-4B99-A935-165357E8C612}" type="slidenum">
              <a:rPr lang="en-US"/>
              <a:pPr>
                <a:defRPr/>
              </a:pPr>
              <a:t>‹#›</a:t>
            </a:fld>
            <a:endParaRPr lang="en-US"/>
          </a:p>
        </p:txBody>
      </p:sp>
    </p:spTree>
    <p:extLst>
      <p:ext uri="{BB962C8B-B14F-4D97-AF65-F5344CB8AC3E}">
        <p14:creationId xmlns:p14="http://schemas.microsoft.com/office/powerpoint/2010/main" val="18841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2DBDCFD-E413-4541-93DE-B1479D739AEB}"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5DED1D17-221A-4934-B766-B653CA6DA3B3}" type="slidenum">
              <a:rPr lang="en-US"/>
              <a:pPr>
                <a:defRPr/>
              </a:pPr>
              <a:t>‹#›</a:t>
            </a:fld>
            <a:endParaRPr lang="en-US"/>
          </a:p>
        </p:txBody>
      </p:sp>
    </p:spTree>
    <p:extLst>
      <p:ext uri="{BB962C8B-B14F-4D97-AF65-F5344CB8AC3E}">
        <p14:creationId xmlns:p14="http://schemas.microsoft.com/office/powerpoint/2010/main" val="3693516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4E74AB-44F2-42B4-9A4C-F63339DFDC65}"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37397D13-04B2-4523-A2C6-E22D85AFA24A}" type="slidenum">
              <a:rPr lang="en-US"/>
              <a:pPr>
                <a:defRPr/>
              </a:pPr>
              <a:t>‹#›</a:t>
            </a:fld>
            <a:endParaRPr lang="en-US"/>
          </a:p>
        </p:txBody>
      </p:sp>
    </p:spTree>
    <p:extLst>
      <p:ext uri="{BB962C8B-B14F-4D97-AF65-F5344CB8AC3E}">
        <p14:creationId xmlns:p14="http://schemas.microsoft.com/office/powerpoint/2010/main" val="1298188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8724BE0-8E34-4462-A546-657EE51594EB}"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2F8D5642-9D7D-4F1D-8AA1-5CC7152B0E8B}" type="slidenum">
              <a:rPr lang="en-US"/>
              <a:pPr>
                <a:defRPr/>
              </a:pPr>
              <a:t>‹#›</a:t>
            </a:fld>
            <a:endParaRPr lang="en-US"/>
          </a:p>
        </p:txBody>
      </p:sp>
    </p:spTree>
    <p:extLst>
      <p:ext uri="{BB962C8B-B14F-4D97-AF65-F5344CB8AC3E}">
        <p14:creationId xmlns:p14="http://schemas.microsoft.com/office/powerpoint/2010/main" val="617363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E6A248F-9D4B-4F9D-81DA-AD75DFFEDA43}"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A657BA7A-7746-451E-AEBB-1ABEBFF3EFCF}" type="slidenum">
              <a:rPr lang="en-US"/>
              <a:pPr>
                <a:defRPr/>
              </a:pPr>
              <a:t>‹#›</a:t>
            </a:fld>
            <a:endParaRPr lang="en-US"/>
          </a:p>
        </p:txBody>
      </p:sp>
    </p:spTree>
    <p:extLst>
      <p:ext uri="{BB962C8B-B14F-4D97-AF65-F5344CB8AC3E}">
        <p14:creationId xmlns:p14="http://schemas.microsoft.com/office/powerpoint/2010/main" val="3318356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B715CF-59B2-48A7-A042-6E93476DFAB0}"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33B933BB-7529-4836-9D6A-1266FFD53BD2}" type="slidenum">
              <a:rPr lang="en-US"/>
              <a:pPr>
                <a:defRPr/>
              </a:pPr>
              <a:t>‹#›</a:t>
            </a:fld>
            <a:endParaRPr lang="en-US"/>
          </a:p>
        </p:txBody>
      </p:sp>
    </p:spTree>
    <p:extLst>
      <p:ext uri="{BB962C8B-B14F-4D97-AF65-F5344CB8AC3E}">
        <p14:creationId xmlns:p14="http://schemas.microsoft.com/office/powerpoint/2010/main" val="3519057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D1A900-67C0-418F-A4AF-51401ED0B49C}"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92367882-A81F-48E6-87B1-D1D1EAE1A157}" type="slidenum">
              <a:rPr lang="en-US"/>
              <a:pPr>
                <a:defRPr/>
              </a:pPr>
              <a:t>‹#›</a:t>
            </a:fld>
            <a:endParaRPr lang="en-US"/>
          </a:p>
        </p:txBody>
      </p:sp>
    </p:spTree>
    <p:extLst>
      <p:ext uri="{BB962C8B-B14F-4D97-AF65-F5344CB8AC3E}">
        <p14:creationId xmlns:p14="http://schemas.microsoft.com/office/powerpoint/2010/main" val="138685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E95C881-6DEA-4CF6-BD33-35842F0689BB}"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A043AC95-496D-4FEA-BB1D-3F49DC5780A8}" type="slidenum">
              <a:rPr lang="en-US"/>
              <a:pPr>
                <a:defRPr/>
              </a:pPr>
              <a:t>‹#›</a:t>
            </a:fld>
            <a:endParaRPr lang="en-US"/>
          </a:p>
        </p:txBody>
      </p:sp>
    </p:spTree>
    <p:extLst>
      <p:ext uri="{BB962C8B-B14F-4D97-AF65-F5344CB8AC3E}">
        <p14:creationId xmlns:p14="http://schemas.microsoft.com/office/powerpoint/2010/main" val="2532619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75762A5-AD72-4E04-80E5-642FC87ED8B3}"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250F98F2-7845-454B-99DB-3CE588A295E8}" type="slidenum">
              <a:rPr lang="en-US"/>
              <a:pPr>
                <a:defRPr/>
              </a:pPr>
              <a:t>‹#›</a:t>
            </a:fld>
            <a:endParaRPr lang="en-US"/>
          </a:p>
        </p:txBody>
      </p:sp>
    </p:spTree>
    <p:extLst>
      <p:ext uri="{BB962C8B-B14F-4D97-AF65-F5344CB8AC3E}">
        <p14:creationId xmlns:p14="http://schemas.microsoft.com/office/powerpoint/2010/main" val="163592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CBF54BC-5149-4B6E-B6FB-E481AB9C1AEC}" type="datetime1">
              <a:rPr lang="en-US"/>
              <a:pPr>
                <a:defRPr/>
              </a:pPr>
              <a:t>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FBDA1F-2A45-4086-93E2-B6B5F36E777C}" type="slidenum">
              <a:rPr lang="en-US"/>
              <a:pPr>
                <a:defRPr/>
              </a:pPr>
              <a:t>‹#›</a:t>
            </a:fld>
            <a:endParaRPr lang="en-US"/>
          </a:p>
        </p:txBody>
      </p:sp>
    </p:spTree>
    <p:extLst>
      <p:ext uri="{BB962C8B-B14F-4D97-AF65-F5344CB8AC3E}">
        <p14:creationId xmlns:p14="http://schemas.microsoft.com/office/powerpoint/2010/main" val="10963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CD9D37F-E7C0-4E06-8BFC-9703E68F3880}" type="datetime1">
              <a:rPr lang="en-US"/>
              <a:pPr>
                <a:defRPr/>
              </a:pPr>
              <a:t>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EE1948-715A-438E-A8E0-665780568557}" type="slidenum">
              <a:rPr lang="en-US"/>
              <a:pPr>
                <a:defRPr/>
              </a:pPr>
              <a:t>‹#›</a:t>
            </a:fld>
            <a:endParaRPr lang="en-US"/>
          </a:p>
        </p:txBody>
      </p:sp>
    </p:spTree>
    <p:extLst>
      <p:ext uri="{BB962C8B-B14F-4D97-AF65-F5344CB8AC3E}">
        <p14:creationId xmlns:p14="http://schemas.microsoft.com/office/powerpoint/2010/main" val="101828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36DBB03-BB3F-44A3-BFA1-1CB13BF57409}" type="datetime1">
              <a:rPr lang="en-US"/>
              <a:pPr>
                <a:defRPr/>
              </a:pPr>
              <a:t>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C2BB5C1-094E-4BFA-B5F9-392876F4100E}" type="slidenum">
              <a:rPr lang="en-US"/>
              <a:pPr>
                <a:defRPr/>
              </a:pPr>
              <a:t>‹#›</a:t>
            </a:fld>
            <a:endParaRPr lang="en-US"/>
          </a:p>
        </p:txBody>
      </p:sp>
    </p:spTree>
    <p:extLst>
      <p:ext uri="{BB962C8B-B14F-4D97-AF65-F5344CB8AC3E}">
        <p14:creationId xmlns:p14="http://schemas.microsoft.com/office/powerpoint/2010/main" val="224952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080BD0C-F640-4578-9C0F-FB77A56656B0}" type="datetime1">
              <a:rPr lang="en-US"/>
              <a:pPr>
                <a:defRPr/>
              </a:pPr>
              <a:t>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9ED759-8E7F-47EE-A577-92BC0279F1E5}" type="slidenum">
              <a:rPr lang="en-US"/>
              <a:pPr>
                <a:defRPr/>
              </a:pPr>
              <a:t>‹#›</a:t>
            </a:fld>
            <a:endParaRPr lang="en-US"/>
          </a:p>
        </p:txBody>
      </p:sp>
    </p:spTree>
    <p:extLst>
      <p:ext uri="{BB962C8B-B14F-4D97-AF65-F5344CB8AC3E}">
        <p14:creationId xmlns:p14="http://schemas.microsoft.com/office/powerpoint/2010/main" val="252011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83F8AB-CB7D-4739-AFF7-7E172C02F971}" type="datetime1">
              <a:rPr lang="en-US"/>
              <a:pPr>
                <a:defRPr/>
              </a:pPr>
              <a:t>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7F3A7D1-9B93-46C7-90CD-FC69CAFC0637}" type="slidenum">
              <a:rPr lang="en-US"/>
              <a:pPr>
                <a:defRPr/>
              </a:pPr>
              <a:t>‹#›</a:t>
            </a:fld>
            <a:endParaRPr lang="en-US"/>
          </a:p>
        </p:txBody>
      </p:sp>
    </p:spTree>
    <p:extLst>
      <p:ext uri="{BB962C8B-B14F-4D97-AF65-F5344CB8AC3E}">
        <p14:creationId xmlns:p14="http://schemas.microsoft.com/office/powerpoint/2010/main" val="246957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430FFC5-4FE5-4A42-ADFC-B832E3C33CE4}" type="datetime1">
              <a:rPr lang="en-US"/>
              <a:pPr>
                <a:defRPr/>
              </a:pPr>
              <a:t>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64184D-9261-405E-A865-4C6E9065B4F2}" type="slidenum">
              <a:rPr lang="en-US"/>
              <a:pPr>
                <a:defRPr/>
              </a:pPr>
              <a:t>‹#›</a:t>
            </a:fld>
            <a:endParaRPr lang="en-US"/>
          </a:p>
        </p:txBody>
      </p:sp>
    </p:spTree>
    <p:extLst>
      <p:ext uri="{BB962C8B-B14F-4D97-AF65-F5344CB8AC3E}">
        <p14:creationId xmlns:p14="http://schemas.microsoft.com/office/powerpoint/2010/main" val="111858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ED1BEB-B680-43F1-B224-6230C566B895}" type="datetime1">
              <a:rPr lang="en-US"/>
              <a:pPr>
                <a:defRPr/>
              </a:pPr>
              <a:t>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A472C6-671E-4693-BC97-02023A0CD4AA}" type="slidenum">
              <a:rPr lang="en-US"/>
              <a:pPr>
                <a:defRPr/>
              </a:pPr>
              <a:t>‹#›</a:t>
            </a:fld>
            <a:endParaRPr lang="en-US"/>
          </a:p>
        </p:txBody>
      </p:sp>
    </p:spTree>
    <p:extLst>
      <p:ext uri="{BB962C8B-B14F-4D97-AF65-F5344CB8AC3E}">
        <p14:creationId xmlns:p14="http://schemas.microsoft.com/office/powerpoint/2010/main" val="256916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2"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fld id="{6D55B4F1-44E1-47E6-8FE5-EE4E0866D20E}" type="datetime1">
              <a:rPr lang="en-US"/>
              <a:pPr>
                <a:defRPr/>
              </a:pPr>
              <a:t>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EE675684-E757-4DEF-8D88-03D2B68FE6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24" r:id="rId1"/>
    <p:sldLayoutId id="214748413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 id="2147484135" r:id="rId12"/>
    <p:sldLayoutId id="2147484136" r:id="rId13"/>
    <p:sldLayoutId id="2147484137" r:id="rId14"/>
    <p:sldLayoutId id="2147484138" r:id="rId15"/>
    <p:sldLayoutId id="2147484139" r:id="rId16"/>
    <p:sldLayoutId id="2147484140" r:id="rId17"/>
    <p:sldLayoutId id="2147484141" r:id="rId18"/>
    <p:sldLayoutId id="2147484142" r:id="rId19"/>
    <p:sldLayoutId id="2147484143" r:id="rId20"/>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slide" Target="slide12.xml"/><Relationship Id="rId18" Type="http://schemas.openxmlformats.org/officeDocument/2006/relationships/oleObject" Target="../embeddings/oleObject8.bin"/><Relationship Id="rId26" Type="http://schemas.openxmlformats.org/officeDocument/2006/relationships/slide" Target="slide8.xml"/><Relationship Id="rId3" Type="http://schemas.openxmlformats.org/officeDocument/2006/relationships/control" Target="../activeX/activeX4.xml"/><Relationship Id="rId21" Type="http://schemas.openxmlformats.org/officeDocument/2006/relationships/image" Target="../media/image14.wmf"/><Relationship Id="rId7" Type="http://schemas.openxmlformats.org/officeDocument/2006/relationships/image" Target="../media/image18.png"/><Relationship Id="rId12" Type="http://schemas.openxmlformats.org/officeDocument/2006/relationships/image" Target="../media/image21.png"/><Relationship Id="rId17" Type="http://schemas.openxmlformats.org/officeDocument/2006/relationships/image" Target="../media/image12.wmf"/><Relationship Id="rId25" Type="http://schemas.openxmlformats.org/officeDocument/2006/relationships/image" Target="../media/image16.wmf"/><Relationship Id="rId2" Type="http://schemas.openxmlformats.org/officeDocument/2006/relationships/control" Target="../activeX/activeX3.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4.vml"/><Relationship Id="rId6" Type="http://schemas.openxmlformats.org/officeDocument/2006/relationships/notesSlide" Target="../notesSlides/notesSlide9.xml"/><Relationship Id="rId11" Type="http://schemas.openxmlformats.org/officeDocument/2006/relationships/hyperlink" Target="http://web2.0calc.com/" TargetMode="External"/><Relationship Id="rId24" Type="http://schemas.openxmlformats.org/officeDocument/2006/relationships/oleObject" Target="../embeddings/oleObject11.bin"/><Relationship Id="rId5" Type="http://schemas.openxmlformats.org/officeDocument/2006/relationships/slideLayout" Target="../slideLayouts/slideLayout2.xml"/><Relationship Id="rId15" Type="http://schemas.openxmlformats.org/officeDocument/2006/relationships/image" Target="../media/image11.wmf"/><Relationship Id="rId23" Type="http://schemas.openxmlformats.org/officeDocument/2006/relationships/image" Target="../media/image15.wmf"/><Relationship Id="rId10" Type="http://schemas.openxmlformats.org/officeDocument/2006/relationships/image" Target="../media/image19.png"/><Relationship Id="rId19" Type="http://schemas.openxmlformats.org/officeDocument/2006/relationships/image" Target="../media/image13.wmf"/><Relationship Id="rId4" Type="http://schemas.openxmlformats.org/officeDocument/2006/relationships/control" Target="../activeX/activeX5.xml"/><Relationship Id="rId9" Type="http://schemas.openxmlformats.org/officeDocument/2006/relationships/image" Target="../media/image10.w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7.wmf"/></Relationships>
</file>

<file path=ppt/slides/_rels/slide1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image" Target="../media/image21.png"/><Relationship Id="rId18" Type="http://schemas.openxmlformats.org/officeDocument/2006/relationships/image" Target="../media/image12.wmf"/><Relationship Id="rId26" Type="http://schemas.openxmlformats.org/officeDocument/2006/relationships/image" Target="../media/image16.wmf"/><Relationship Id="rId3" Type="http://schemas.openxmlformats.org/officeDocument/2006/relationships/control" Target="../activeX/activeX7.xml"/><Relationship Id="rId21" Type="http://schemas.openxmlformats.org/officeDocument/2006/relationships/oleObject" Target="../embeddings/oleObject16.bin"/><Relationship Id="rId7" Type="http://schemas.openxmlformats.org/officeDocument/2006/relationships/image" Target="../media/image18.png"/><Relationship Id="rId12" Type="http://schemas.openxmlformats.org/officeDocument/2006/relationships/hyperlink" Target="http://web2.0calc.com/" TargetMode="External"/><Relationship Id="rId17" Type="http://schemas.openxmlformats.org/officeDocument/2006/relationships/oleObject" Target="../embeddings/oleObject14.bin"/><Relationship Id="rId25" Type="http://schemas.openxmlformats.org/officeDocument/2006/relationships/oleObject" Target="../embeddings/oleObject18.bin"/><Relationship Id="rId2" Type="http://schemas.openxmlformats.org/officeDocument/2006/relationships/control" Target="../activeX/activeX6.xml"/><Relationship Id="rId16" Type="http://schemas.openxmlformats.org/officeDocument/2006/relationships/image" Target="../media/image11.wmf"/><Relationship Id="rId20" Type="http://schemas.openxmlformats.org/officeDocument/2006/relationships/image" Target="../media/image13.wmf"/><Relationship Id="rId1" Type="http://schemas.openxmlformats.org/officeDocument/2006/relationships/vmlDrawing" Target="../drawings/vmlDrawing5.vml"/><Relationship Id="rId6" Type="http://schemas.openxmlformats.org/officeDocument/2006/relationships/notesSlide" Target="../notesSlides/notesSlide10.xml"/><Relationship Id="rId11" Type="http://schemas.openxmlformats.org/officeDocument/2006/relationships/image" Target="../media/image19.png"/><Relationship Id="rId24" Type="http://schemas.openxmlformats.org/officeDocument/2006/relationships/image" Target="../media/image15.wmf"/><Relationship Id="rId5" Type="http://schemas.openxmlformats.org/officeDocument/2006/relationships/slideLayout" Target="../slideLayouts/slideLayout2.xml"/><Relationship Id="rId15" Type="http://schemas.openxmlformats.org/officeDocument/2006/relationships/oleObject" Target="../embeddings/oleObject13.bin"/><Relationship Id="rId23" Type="http://schemas.openxmlformats.org/officeDocument/2006/relationships/oleObject" Target="../embeddings/oleObject17.bin"/><Relationship Id="rId10" Type="http://schemas.openxmlformats.org/officeDocument/2006/relationships/image" Target="../media/image10.wmf"/><Relationship Id="rId19" Type="http://schemas.openxmlformats.org/officeDocument/2006/relationships/oleObject" Target="../embeddings/oleObject15.bin"/><Relationship Id="rId4" Type="http://schemas.openxmlformats.org/officeDocument/2006/relationships/control" Target="../activeX/activeX8.xml"/><Relationship Id="rId9" Type="http://schemas.openxmlformats.org/officeDocument/2006/relationships/oleObject" Target="../embeddings/oleObject12.bin"/><Relationship Id="rId14" Type="http://schemas.openxmlformats.org/officeDocument/2006/relationships/slide" Target="slide11.xml"/><Relationship Id="rId22" Type="http://schemas.openxmlformats.org/officeDocument/2006/relationships/image" Target="../media/image14.wmf"/><Relationship Id="rId27" Type="http://schemas.openxmlformats.org/officeDocument/2006/relationships/image" Target="../media/image17.wmf"/></Relationships>
</file>

<file path=ppt/slides/_rels/slide13.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3.bin"/><Relationship Id="rId18" Type="http://schemas.openxmlformats.org/officeDocument/2006/relationships/oleObject" Target="../embeddings/oleObject25.bin"/><Relationship Id="rId3" Type="http://schemas.openxmlformats.org/officeDocument/2006/relationships/notesSlide" Target="../notesSlides/notesSlide11.xml"/><Relationship Id="rId21" Type="http://schemas.openxmlformats.org/officeDocument/2006/relationships/image" Target="../media/image27.wmf"/><Relationship Id="rId7" Type="http://schemas.openxmlformats.org/officeDocument/2006/relationships/oleObject" Target="../embeddings/oleObject20.bin"/><Relationship Id="rId12" Type="http://schemas.openxmlformats.org/officeDocument/2006/relationships/image" Target="../media/image23.wmf"/><Relationship Id="rId17" Type="http://schemas.openxmlformats.org/officeDocument/2006/relationships/slide" Target="slide14.xml"/><Relationship Id="rId2" Type="http://schemas.openxmlformats.org/officeDocument/2006/relationships/slideLayout" Target="../slideLayouts/slideLayout2.xml"/><Relationship Id="rId16" Type="http://schemas.openxmlformats.org/officeDocument/2006/relationships/image" Target="../media/image25.wmf"/><Relationship Id="rId20" Type="http://schemas.openxmlformats.org/officeDocument/2006/relationships/oleObject" Target="../embeddings/oleObject26.bin"/><Relationship Id="rId1" Type="http://schemas.openxmlformats.org/officeDocument/2006/relationships/vmlDrawing" Target="../drawings/vmlDrawing6.vml"/><Relationship Id="rId6" Type="http://schemas.openxmlformats.org/officeDocument/2006/relationships/image" Target="../media/image20.wmf"/><Relationship Id="rId11" Type="http://schemas.openxmlformats.org/officeDocument/2006/relationships/oleObject" Target="../embeddings/oleObject22.bin"/><Relationship Id="rId5" Type="http://schemas.openxmlformats.org/officeDocument/2006/relationships/oleObject" Target="../embeddings/oleObject19.bin"/><Relationship Id="rId15" Type="http://schemas.openxmlformats.org/officeDocument/2006/relationships/oleObject" Target="../embeddings/oleObject24.bin"/><Relationship Id="rId10" Type="http://schemas.openxmlformats.org/officeDocument/2006/relationships/image" Target="../media/image22.wmf"/><Relationship Id="rId19" Type="http://schemas.openxmlformats.org/officeDocument/2006/relationships/image" Target="../media/image26.wmf"/><Relationship Id="rId4" Type="http://schemas.openxmlformats.org/officeDocument/2006/relationships/image" Target="../media/image28.jpeg"/><Relationship Id="rId9" Type="http://schemas.openxmlformats.org/officeDocument/2006/relationships/oleObject" Target="../embeddings/oleObject21.bin"/><Relationship Id="rId14" Type="http://schemas.openxmlformats.org/officeDocument/2006/relationships/image" Target="../media/image24.wmf"/><Relationship Id="rId22" Type="http://schemas.openxmlformats.org/officeDocument/2006/relationships/slide" Target="slide8.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12.xml"/><Relationship Id="rId7" Type="http://schemas.openxmlformats.org/officeDocument/2006/relationships/image" Target="../media/image30.wmf"/><Relationship Id="rId12"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8.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31.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3.wmf"/><Relationship Id="rId5" Type="http://schemas.openxmlformats.org/officeDocument/2006/relationships/oleObject" Target="../embeddings/oleObject32.bin"/><Relationship Id="rId4" Type="http://schemas.openxmlformats.org/officeDocument/2006/relationships/slide" Target="slide15.xml"/></Relationships>
</file>

<file path=ppt/slides/_rels/slide17.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35.wmf"/><Relationship Id="rId18" Type="http://schemas.openxmlformats.org/officeDocument/2006/relationships/hyperlink" Target="http://web2.0calc.com/" TargetMode="External"/><Relationship Id="rId26" Type="http://schemas.openxmlformats.org/officeDocument/2006/relationships/image" Target="../media/image17.wmf"/><Relationship Id="rId3" Type="http://schemas.openxmlformats.org/officeDocument/2006/relationships/control" Target="../activeX/activeX10.xml"/><Relationship Id="rId21" Type="http://schemas.openxmlformats.org/officeDocument/2006/relationships/oleObject" Target="../embeddings/oleObject37.bin"/><Relationship Id="rId7" Type="http://schemas.openxmlformats.org/officeDocument/2006/relationships/oleObject" Target="../embeddings/oleObject33.bin"/><Relationship Id="rId12" Type="http://schemas.openxmlformats.org/officeDocument/2006/relationships/oleObject" Target="../embeddings/oleObject35.bin"/><Relationship Id="rId17" Type="http://schemas.openxmlformats.org/officeDocument/2006/relationships/image" Target="../media/image19.png"/><Relationship Id="rId25" Type="http://schemas.openxmlformats.org/officeDocument/2006/relationships/slide" Target="slide8.xml"/><Relationship Id="rId2" Type="http://schemas.openxmlformats.org/officeDocument/2006/relationships/control" Target="../activeX/activeX9.xml"/><Relationship Id="rId16" Type="http://schemas.openxmlformats.org/officeDocument/2006/relationships/image" Target="../media/image39.png"/><Relationship Id="rId20" Type="http://schemas.openxmlformats.org/officeDocument/2006/relationships/image" Target="../media/image36.wmf"/><Relationship Id="rId1" Type="http://schemas.openxmlformats.org/officeDocument/2006/relationships/vmlDrawing" Target="../drawings/vmlDrawing10.vml"/><Relationship Id="rId6" Type="http://schemas.openxmlformats.org/officeDocument/2006/relationships/notesSlide" Target="../notesSlides/notesSlide15.xml"/><Relationship Id="rId11" Type="http://schemas.openxmlformats.org/officeDocument/2006/relationships/image" Target="../media/image34.wmf"/><Relationship Id="rId24" Type="http://schemas.openxmlformats.org/officeDocument/2006/relationships/image" Target="../media/image38.wmf"/><Relationship Id="rId5" Type="http://schemas.openxmlformats.org/officeDocument/2006/relationships/slideLayout" Target="../slideLayouts/slideLayout2.xml"/><Relationship Id="rId15" Type="http://schemas.openxmlformats.org/officeDocument/2006/relationships/slide" Target="slide18.xml"/><Relationship Id="rId23" Type="http://schemas.openxmlformats.org/officeDocument/2006/relationships/oleObject" Target="../embeddings/oleObject38.bin"/><Relationship Id="rId10" Type="http://schemas.openxmlformats.org/officeDocument/2006/relationships/oleObject" Target="../embeddings/oleObject34.bin"/><Relationship Id="rId19" Type="http://schemas.openxmlformats.org/officeDocument/2006/relationships/oleObject" Target="../embeddings/oleObject36.bin"/><Relationship Id="rId4" Type="http://schemas.openxmlformats.org/officeDocument/2006/relationships/control" Target="../activeX/activeX11.xml"/><Relationship Id="rId9" Type="http://schemas.openxmlformats.org/officeDocument/2006/relationships/image" Target="../media/image41.png"/><Relationship Id="rId14" Type="http://schemas.openxmlformats.org/officeDocument/2006/relationships/image" Target="../media/image18.png"/><Relationship Id="rId22" Type="http://schemas.openxmlformats.org/officeDocument/2006/relationships/image" Target="../media/image37.wmf"/></Relationships>
</file>

<file path=ppt/slides/_rels/slide18.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35.wmf"/><Relationship Id="rId18" Type="http://schemas.openxmlformats.org/officeDocument/2006/relationships/oleObject" Target="../embeddings/oleObject42.bin"/><Relationship Id="rId3" Type="http://schemas.openxmlformats.org/officeDocument/2006/relationships/control" Target="../activeX/activeX13.xml"/><Relationship Id="rId21" Type="http://schemas.openxmlformats.org/officeDocument/2006/relationships/image" Target="../media/image37.wmf"/><Relationship Id="rId7" Type="http://schemas.openxmlformats.org/officeDocument/2006/relationships/oleObject" Target="../embeddings/oleObject39.bin"/><Relationship Id="rId12" Type="http://schemas.openxmlformats.org/officeDocument/2006/relationships/oleObject" Target="../embeddings/oleObject41.bin"/><Relationship Id="rId17" Type="http://schemas.openxmlformats.org/officeDocument/2006/relationships/hyperlink" Target="http://web2.0calc.com/" TargetMode="External"/><Relationship Id="rId25" Type="http://schemas.openxmlformats.org/officeDocument/2006/relationships/image" Target="../media/image17.wmf"/><Relationship Id="rId2" Type="http://schemas.openxmlformats.org/officeDocument/2006/relationships/control" Target="../activeX/activeX12.xml"/><Relationship Id="rId16" Type="http://schemas.openxmlformats.org/officeDocument/2006/relationships/image" Target="../media/image19.png"/><Relationship Id="rId20" Type="http://schemas.openxmlformats.org/officeDocument/2006/relationships/oleObject" Target="../embeddings/oleObject43.bin"/><Relationship Id="rId1" Type="http://schemas.openxmlformats.org/officeDocument/2006/relationships/vmlDrawing" Target="../drawings/vmlDrawing11.vml"/><Relationship Id="rId6" Type="http://schemas.openxmlformats.org/officeDocument/2006/relationships/notesSlide" Target="../notesSlides/notesSlide16.xml"/><Relationship Id="rId11" Type="http://schemas.openxmlformats.org/officeDocument/2006/relationships/image" Target="../media/image34.wmf"/><Relationship Id="rId24" Type="http://schemas.openxmlformats.org/officeDocument/2006/relationships/slide" Target="slide8.xml"/><Relationship Id="rId5" Type="http://schemas.openxmlformats.org/officeDocument/2006/relationships/slideLayout" Target="../slideLayouts/slideLayout2.xml"/><Relationship Id="rId15" Type="http://schemas.openxmlformats.org/officeDocument/2006/relationships/image" Target="../media/image39.png"/><Relationship Id="rId23" Type="http://schemas.openxmlformats.org/officeDocument/2006/relationships/image" Target="../media/image38.wmf"/><Relationship Id="rId10" Type="http://schemas.openxmlformats.org/officeDocument/2006/relationships/oleObject" Target="../embeddings/oleObject40.bin"/><Relationship Id="rId19" Type="http://schemas.openxmlformats.org/officeDocument/2006/relationships/image" Target="../media/image36.wmf"/><Relationship Id="rId4" Type="http://schemas.openxmlformats.org/officeDocument/2006/relationships/control" Target="../activeX/activeX14.xml"/><Relationship Id="rId9" Type="http://schemas.openxmlformats.org/officeDocument/2006/relationships/image" Target="../media/image41.png"/><Relationship Id="rId14" Type="http://schemas.openxmlformats.org/officeDocument/2006/relationships/image" Target="../media/image18.png"/><Relationship Id="rId22" Type="http://schemas.openxmlformats.org/officeDocument/2006/relationships/oleObject" Target="../embeddings/oleObject44.bin"/></Relationships>
</file>

<file path=ppt/slides/_rels/slide19.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slide" Target="slide20.xml"/><Relationship Id="rId18" Type="http://schemas.openxmlformats.org/officeDocument/2006/relationships/slide" Target="slide8.xml"/><Relationship Id="rId3" Type="http://schemas.openxmlformats.org/officeDocument/2006/relationships/notesSlide" Target="../notesSlides/notesSlide17.xml"/><Relationship Id="rId7" Type="http://schemas.openxmlformats.org/officeDocument/2006/relationships/oleObject" Target="../embeddings/oleObject46.bin"/><Relationship Id="rId12" Type="http://schemas.openxmlformats.org/officeDocument/2006/relationships/image" Target="../media/image43.wmf"/><Relationship Id="rId17" Type="http://schemas.openxmlformats.org/officeDocument/2006/relationships/image" Target="../media/image45.wmf"/><Relationship Id="rId2" Type="http://schemas.openxmlformats.org/officeDocument/2006/relationships/slideLayout" Target="../slideLayouts/slideLayout2.xml"/><Relationship Id="rId16" Type="http://schemas.openxmlformats.org/officeDocument/2006/relationships/oleObject" Target="../embeddings/oleObject50.bin"/><Relationship Id="rId1" Type="http://schemas.openxmlformats.org/officeDocument/2006/relationships/vmlDrawing" Target="../drawings/vmlDrawing12.vml"/><Relationship Id="rId6" Type="http://schemas.openxmlformats.org/officeDocument/2006/relationships/image" Target="../media/image40.wmf"/><Relationship Id="rId11" Type="http://schemas.openxmlformats.org/officeDocument/2006/relationships/oleObject" Target="../embeddings/oleObject48.bin"/><Relationship Id="rId5" Type="http://schemas.openxmlformats.org/officeDocument/2006/relationships/oleObject" Target="../embeddings/oleObject45.bin"/><Relationship Id="rId15" Type="http://schemas.openxmlformats.org/officeDocument/2006/relationships/image" Target="../media/image44.wmf"/><Relationship Id="rId10" Type="http://schemas.openxmlformats.org/officeDocument/2006/relationships/image" Target="../media/image42.wmf"/><Relationship Id="rId4" Type="http://schemas.openxmlformats.org/officeDocument/2006/relationships/image" Target="../media/image28.jpeg"/><Relationship Id="rId9" Type="http://schemas.openxmlformats.org/officeDocument/2006/relationships/oleObject" Target="../embeddings/oleObject47.bin"/><Relationship Id="rId14" Type="http://schemas.openxmlformats.org/officeDocument/2006/relationships/oleObject" Target="../embeddings/oleObject49.bin"/></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18.xml"/><Relationship Id="rId7" Type="http://schemas.openxmlformats.org/officeDocument/2006/relationships/image" Target="../media/image46.wmf"/><Relationship Id="rId12"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52.bin"/><Relationship Id="rId11" Type="http://schemas.openxmlformats.org/officeDocument/2006/relationships/image" Target="../media/image48.wmf"/><Relationship Id="rId5" Type="http://schemas.openxmlformats.org/officeDocument/2006/relationships/image" Target="../media/image33.wmf"/><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47.wmf"/></Relationships>
</file>

<file path=ppt/slides/_rels/slide2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57.bin"/><Relationship Id="rId13" Type="http://schemas.openxmlformats.org/officeDocument/2006/relationships/image" Target="../media/image53.wmf"/><Relationship Id="rId18" Type="http://schemas.openxmlformats.org/officeDocument/2006/relationships/oleObject" Target="../embeddings/oleObject62.bin"/><Relationship Id="rId26" Type="http://schemas.openxmlformats.org/officeDocument/2006/relationships/slide" Target="slide8.xml"/><Relationship Id="rId3" Type="http://schemas.openxmlformats.org/officeDocument/2006/relationships/notesSlide" Target="../notesSlides/notesSlide20.xml"/><Relationship Id="rId21" Type="http://schemas.openxmlformats.org/officeDocument/2006/relationships/image" Target="../media/image57.wmf"/><Relationship Id="rId7" Type="http://schemas.openxmlformats.org/officeDocument/2006/relationships/image" Target="../media/image50.wmf"/><Relationship Id="rId12" Type="http://schemas.openxmlformats.org/officeDocument/2006/relationships/oleObject" Target="../embeddings/oleObject59.bin"/><Relationship Id="rId17" Type="http://schemas.openxmlformats.org/officeDocument/2006/relationships/image" Target="../media/image55.wmf"/><Relationship Id="rId25" Type="http://schemas.openxmlformats.org/officeDocument/2006/relationships/image" Target="../media/image59.wmf"/><Relationship Id="rId2" Type="http://schemas.openxmlformats.org/officeDocument/2006/relationships/slideLayout" Target="../slideLayouts/slideLayout2.xml"/><Relationship Id="rId16" Type="http://schemas.openxmlformats.org/officeDocument/2006/relationships/oleObject" Target="../embeddings/oleObject61.bin"/><Relationship Id="rId20" Type="http://schemas.openxmlformats.org/officeDocument/2006/relationships/oleObject" Target="../embeddings/oleObject63.bin"/><Relationship Id="rId1" Type="http://schemas.openxmlformats.org/officeDocument/2006/relationships/vmlDrawing" Target="../drawings/vmlDrawing14.vml"/><Relationship Id="rId6" Type="http://schemas.openxmlformats.org/officeDocument/2006/relationships/oleObject" Target="../embeddings/oleObject56.bin"/><Relationship Id="rId11" Type="http://schemas.openxmlformats.org/officeDocument/2006/relationships/image" Target="../media/image52.wmf"/><Relationship Id="rId24" Type="http://schemas.openxmlformats.org/officeDocument/2006/relationships/oleObject" Target="../embeddings/oleObject65.bin"/><Relationship Id="rId5" Type="http://schemas.openxmlformats.org/officeDocument/2006/relationships/image" Target="../media/image49.wmf"/><Relationship Id="rId15" Type="http://schemas.openxmlformats.org/officeDocument/2006/relationships/image" Target="../media/image54.wmf"/><Relationship Id="rId23" Type="http://schemas.openxmlformats.org/officeDocument/2006/relationships/image" Target="../media/image58.wmf"/><Relationship Id="rId10" Type="http://schemas.openxmlformats.org/officeDocument/2006/relationships/oleObject" Target="../embeddings/oleObject58.bin"/><Relationship Id="rId19" Type="http://schemas.openxmlformats.org/officeDocument/2006/relationships/image" Target="../media/image56.wmf"/><Relationship Id="rId4" Type="http://schemas.openxmlformats.org/officeDocument/2006/relationships/oleObject" Target="../embeddings/oleObject55.bin"/><Relationship Id="rId9" Type="http://schemas.openxmlformats.org/officeDocument/2006/relationships/image" Target="../media/image51.wmf"/><Relationship Id="rId14" Type="http://schemas.openxmlformats.org/officeDocument/2006/relationships/oleObject" Target="../embeddings/oleObject60.bin"/><Relationship Id="rId22" Type="http://schemas.openxmlformats.org/officeDocument/2006/relationships/oleObject" Target="../embeddings/oleObject64.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notesSlide" Target="../notesSlides/notesSlide21.xml"/><Relationship Id="rId7" Type="http://schemas.openxmlformats.org/officeDocument/2006/relationships/image" Target="../media/image60.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67.bin"/><Relationship Id="rId5" Type="http://schemas.openxmlformats.org/officeDocument/2006/relationships/image" Target="../media/image50.wmf"/><Relationship Id="rId10" Type="http://schemas.openxmlformats.org/officeDocument/2006/relationships/slide" Target="slide8.xml"/><Relationship Id="rId4" Type="http://schemas.openxmlformats.org/officeDocument/2006/relationships/oleObject" Target="../embeddings/oleObject66.bin"/><Relationship Id="rId9" Type="http://schemas.openxmlformats.org/officeDocument/2006/relationships/image" Target="../media/image61.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71.bin"/><Relationship Id="rId13" Type="http://schemas.openxmlformats.org/officeDocument/2006/relationships/image" Target="../media/image66.wmf"/><Relationship Id="rId18" Type="http://schemas.openxmlformats.org/officeDocument/2006/relationships/oleObject" Target="../embeddings/oleObject76.bin"/><Relationship Id="rId26" Type="http://schemas.openxmlformats.org/officeDocument/2006/relationships/oleObject" Target="../embeddings/oleObject80.bin"/><Relationship Id="rId3" Type="http://schemas.openxmlformats.org/officeDocument/2006/relationships/notesSlide" Target="../notesSlides/notesSlide22.xml"/><Relationship Id="rId21" Type="http://schemas.openxmlformats.org/officeDocument/2006/relationships/image" Target="../media/image70.wmf"/><Relationship Id="rId7" Type="http://schemas.openxmlformats.org/officeDocument/2006/relationships/image" Target="../media/image63.wmf"/><Relationship Id="rId12" Type="http://schemas.openxmlformats.org/officeDocument/2006/relationships/oleObject" Target="../embeddings/oleObject73.bin"/><Relationship Id="rId17" Type="http://schemas.openxmlformats.org/officeDocument/2006/relationships/image" Target="../media/image68.wmf"/><Relationship Id="rId25" Type="http://schemas.openxmlformats.org/officeDocument/2006/relationships/image" Target="../media/image72.wmf"/><Relationship Id="rId2" Type="http://schemas.openxmlformats.org/officeDocument/2006/relationships/slideLayout" Target="../slideLayouts/slideLayout2.xml"/><Relationship Id="rId16" Type="http://schemas.openxmlformats.org/officeDocument/2006/relationships/oleObject" Target="../embeddings/oleObject75.bin"/><Relationship Id="rId20" Type="http://schemas.openxmlformats.org/officeDocument/2006/relationships/oleObject" Target="../embeddings/oleObject77.bin"/><Relationship Id="rId29" Type="http://schemas.openxmlformats.org/officeDocument/2006/relationships/slide" Target="slide8.xml"/><Relationship Id="rId1" Type="http://schemas.openxmlformats.org/officeDocument/2006/relationships/vmlDrawing" Target="../drawings/vmlDrawing16.vml"/><Relationship Id="rId6" Type="http://schemas.openxmlformats.org/officeDocument/2006/relationships/oleObject" Target="../embeddings/oleObject70.bin"/><Relationship Id="rId11" Type="http://schemas.openxmlformats.org/officeDocument/2006/relationships/image" Target="../media/image65.wmf"/><Relationship Id="rId24" Type="http://schemas.openxmlformats.org/officeDocument/2006/relationships/oleObject" Target="../embeddings/oleObject79.bin"/><Relationship Id="rId5" Type="http://schemas.openxmlformats.org/officeDocument/2006/relationships/image" Target="../media/image62.wmf"/><Relationship Id="rId15" Type="http://schemas.openxmlformats.org/officeDocument/2006/relationships/image" Target="../media/image67.wmf"/><Relationship Id="rId23" Type="http://schemas.openxmlformats.org/officeDocument/2006/relationships/image" Target="../media/image71.wmf"/><Relationship Id="rId28" Type="http://schemas.openxmlformats.org/officeDocument/2006/relationships/image" Target="../media/image74.png"/><Relationship Id="rId10" Type="http://schemas.openxmlformats.org/officeDocument/2006/relationships/oleObject" Target="../embeddings/oleObject72.bin"/><Relationship Id="rId19" Type="http://schemas.openxmlformats.org/officeDocument/2006/relationships/image" Target="../media/image69.wmf"/><Relationship Id="rId4" Type="http://schemas.openxmlformats.org/officeDocument/2006/relationships/oleObject" Target="../embeddings/oleObject69.bin"/><Relationship Id="rId9" Type="http://schemas.openxmlformats.org/officeDocument/2006/relationships/image" Target="../media/image64.wmf"/><Relationship Id="rId14" Type="http://schemas.openxmlformats.org/officeDocument/2006/relationships/oleObject" Target="../embeddings/oleObject74.bin"/><Relationship Id="rId22" Type="http://schemas.openxmlformats.org/officeDocument/2006/relationships/oleObject" Target="../embeddings/oleObject78.bin"/><Relationship Id="rId27" Type="http://schemas.openxmlformats.org/officeDocument/2006/relationships/image" Target="../media/image73.wmf"/></Relationships>
</file>

<file path=ppt/slides/_rels/slide25.xml.rels><?xml version="1.0" encoding="UTF-8" standalone="yes"?>
<Relationships xmlns="http://schemas.openxmlformats.org/package/2006/relationships"><Relationship Id="rId13" Type="http://schemas.openxmlformats.org/officeDocument/2006/relationships/slide" Target="slide38.xml"/><Relationship Id="rId18" Type="http://schemas.openxmlformats.org/officeDocument/2006/relationships/image" Target="../media/image69.wmf"/><Relationship Id="rId26" Type="http://schemas.openxmlformats.org/officeDocument/2006/relationships/oleObject" Target="../embeddings/oleObject88.bin"/><Relationship Id="rId39" Type="http://schemas.openxmlformats.org/officeDocument/2006/relationships/image" Target="../media/image64.wmf"/><Relationship Id="rId21" Type="http://schemas.openxmlformats.org/officeDocument/2006/relationships/image" Target="../media/image70.wmf"/><Relationship Id="rId34" Type="http://schemas.openxmlformats.org/officeDocument/2006/relationships/slide" Target="slide27.xml"/><Relationship Id="rId7" Type="http://schemas.openxmlformats.org/officeDocument/2006/relationships/slide" Target="slide33.xml"/><Relationship Id="rId2" Type="http://schemas.openxmlformats.org/officeDocument/2006/relationships/slideLayout" Target="../slideLayouts/slideLayout2.xml"/><Relationship Id="rId16" Type="http://schemas.openxmlformats.org/officeDocument/2006/relationships/slide" Target="slide36.xml"/><Relationship Id="rId20" Type="http://schemas.openxmlformats.org/officeDocument/2006/relationships/oleObject" Target="../embeddings/oleObject86.bin"/><Relationship Id="rId29" Type="http://schemas.openxmlformats.org/officeDocument/2006/relationships/oleObject" Target="../embeddings/oleObject89.bin"/><Relationship Id="rId41" Type="http://schemas.openxmlformats.org/officeDocument/2006/relationships/slide" Target="slide8.xml"/><Relationship Id="rId1" Type="http://schemas.openxmlformats.org/officeDocument/2006/relationships/vmlDrawing" Target="../drawings/vmlDrawing17.vml"/><Relationship Id="rId6" Type="http://schemas.openxmlformats.org/officeDocument/2006/relationships/image" Target="../media/image65.wmf"/><Relationship Id="rId11" Type="http://schemas.openxmlformats.org/officeDocument/2006/relationships/oleObject" Target="../embeddings/oleObject83.bin"/><Relationship Id="rId24" Type="http://schemas.openxmlformats.org/officeDocument/2006/relationships/image" Target="../media/image71.wmf"/><Relationship Id="rId32" Type="http://schemas.openxmlformats.org/officeDocument/2006/relationships/oleObject" Target="../embeddings/oleObject90.bin"/><Relationship Id="rId37" Type="http://schemas.openxmlformats.org/officeDocument/2006/relationships/slide" Target="slide28.xml"/><Relationship Id="rId40" Type="http://schemas.openxmlformats.org/officeDocument/2006/relationships/slide" Target="slide26.xml"/><Relationship Id="rId5" Type="http://schemas.openxmlformats.org/officeDocument/2006/relationships/oleObject" Target="../embeddings/oleObject81.bin"/><Relationship Id="rId15" Type="http://schemas.openxmlformats.org/officeDocument/2006/relationships/image" Target="../media/image68.wmf"/><Relationship Id="rId23" Type="http://schemas.openxmlformats.org/officeDocument/2006/relationships/oleObject" Target="../embeddings/oleObject87.bin"/><Relationship Id="rId28" Type="http://schemas.openxmlformats.org/officeDocument/2006/relationships/slide" Target="slide31.xml"/><Relationship Id="rId36" Type="http://schemas.openxmlformats.org/officeDocument/2006/relationships/image" Target="../media/image63.wmf"/><Relationship Id="rId10" Type="http://schemas.openxmlformats.org/officeDocument/2006/relationships/slide" Target="slide35.xml"/><Relationship Id="rId19" Type="http://schemas.openxmlformats.org/officeDocument/2006/relationships/slide" Target="slide37.xml"/><Relationship Id="rId31" Type="http://schemas.openxmlformats.org/officeDocument/2006/relationships/slide" Target="slide29.xml"/><Relationship Id="rId4" Type="http://schemas.openxmlformats.org/officeDocument/2006/relationships/slide" Target="slide34.xml"/><Relationship Id="rId9" Type="http://schemas.openxmlformats.org/officeDocument/2006/relationships/image" Target="../media/image66.wmf"/><Relationship Id="rId14" Type="http://schemas.openxmlformats.org/officeDocument/2006/relationships/oleObject" Target="../embeddings/oleObject84.bin"/><Relationship Id="rId22" Type="http://schemas.openxmlformats.org/officeDocument/2006/relationships/slide" Target="slide32.xml"/><Relationship Id="rId27" Type="http://schemas.openxmlformats.org/officeDocument/2006/relationships/image" Target="../media/image72.wmf"/><Relationship Id="rId30" Type="http://schemas.openxmlformats.org/officeDocument/2006/relationships/image" Target="../media/image73.wmf"/><Relationship Id="rId35" Type="http://schemas.openxmlformats.org/officeDocument/2006/relationships/oleObject" Target="../embeddings/oleObject91.bin"/><Relationship Id="rId8" Type="http://schemas.openxmlformats.org/officeDocument/2006/relationships/oleObject" Target="../embeddings/oleObject82.bin"/><Relationship Id="rId3" Type="http://schemas.openxmlformats.org/officeDocument/2006/relationships/notesSlide" Target="../notesSlides/notesSlide23.xml"/><Relationship Id="rId12" Type="http://schemas.openxmlformats.org/officeDocument/2006/relationships/image" Target="../media/image67.wmf"/><Relationship Id="rId17" Type="http://schemas.openxmlformats.org/officeDocument/2006/relationships/oleObject" Target="../embeddings/oleObject85.bin"/><Relationship Id="rId25" Type="http://schemas.openxmlformats.org/officeDocument/2006/relationships/slide" Target="slide30.xml"/><Relationship Id="rId33" Type="http://schemas.openxmlformats.org/officeDocument/2006/relationships/image" Target="../media/image62.wmf"/><Relationship Id="rId38" Type="http://schemas.openxmlformats.org/officeDocument/2006/relationships/oleObject" Target="../embeddings/oleObject92.bin"/></Relationships>
</file>

<file path=ppt/slides/_rels/slide26.xml.rels><?xml version="1.0" encoding="UTF-8" standalone="yes"?>
<Relationships xmlns="http://schemas.openxmlformats.org/package/2006/relationships"><Relationship Id="rId13" Type="http://schemas.openxmlformats.org/officeDocument/2006/relationships/slide" Target="slide38.xml"/><Relationship Id="rId18" Type="http://schemas.openxmlformats.org/officeDocument/2006/relationships/image" Target="../media/image69.wmf"/><Relationship Id="rId26" Type="http://schemas.openxmlformats.org/officeDocument/2006/relationships/oleObject" Target="../embeddings/oleObject100.bin"/><Relationship Id="rId39" Type="http://schemas.openxmlformats.org/officeDocument/2006/relationships/image" Target="../media/image64.wmf"/><Relationship Id="rId21" Type="http://schemas.openxmlformats.org/officeDocument/2006/relationships/image" Target="../media/image70.wmf"/><Relationship Id="rId34" Type="http://schemas.openxmlformats.org/officeDocument/2006/relationships/slide" Target="slide27.xml"/><Relationship Id="rId7" Type="http://schemas.openxmlformats.org/officeDocument/2006/relationships/slide" Target="slide33.xml"/><Relationship Id="rId2" Type="http://schemas.openxmlformats.org/officeDocument/2006/relationships/slideLayout" Target="../slideLayouts/slideLayout2.xml"/><Relationship Id="rId16" Type="http://schemas.openxmlformats.org/officeDocument/2006/relationships/slide" Target="slide36.xml"/><Relationship Id="rId20" Type="http://schemas.openxmlformats.org/officeDocument/2006/relationships/oleObject" Target="../embeddings/oleObject98.bin"/><Relationship Id="rId29" Type="http://schemas.openxmlformats.org/officeDocument/2006/relationships/oleObject" Target="../embeddings/oleObject101.bin"/><Relationship Id="rId41" Type="http://schemas.openxmlformats.org/officeDocument/2006/relationships/slide" Target="slide8.xml"/><Relationship Id="rId1" Type="http://schemas.openxmlformats.org/officeDocument/2006/relationships/vmlDrawing" Target="../drawings/vmlDrawing18.vml"/><Relationship Id="rId6" Type="http://schemas.openxmlformats.org/officeDocument/2006/relationships/image" Target="../media/image65.wmf"/><Relationship Id="rId11" Type="http://schemas.openxmlformats.org/officeDocument/2006/relationships/oleObject" Target="../embeddings/oleObject95.bin"/><Relationship Id="rId24" Type="http://schemas.openxmlformats.org/officeDocument/2006/relationships/image" Target="../media/image71.wmf"/><Relationship Id="rId32" Type="http://schemas.openxmlformats.org/officeDocument/2006/relationships/oleObject" Target="../embeddings/oleObject102.bin"/><Relationship Id="rId37" Type="http://schemas.openxmlformats.org/officeDocument/2006/relationships/slide" Target="slide28.xml"/><Relationship Id="rId40" Type="http://schemas.openxmlformats.org/officeDocument/2006/relationships/image" Target="../media/image74.png"/><Relationship Id="rId5" Type="http://schemas.openxmlformats.org/officeDocument/2006/relationships/oleObject" Target="../embeddings/oleObject93.bin"/><Relationship Id="rId15" Type="http://schemas.openxmlformats.org/officeDocument/2006/relationships/image" Target="../media/image68.wmf"/><Relationship Id="rId23" Type="http://schemas.openxmlformats.org/officeDocument/2006/relationships/oleObject" Target="../embeddings/oleObject99.bin"/><Relationship Id="rId28" Type="http://schemas.openxmlformats.org/officeDocument/2006/relationships/slide" Target="slide31.xml"/><Relationship Id="rId36" Type="http://schemas.openxmlformats.org/officeDocument/2006/relationships/image" Target="../media/image63.wmf"/><Relationship Id="rId10" Type="http://schemas.openxmlformats.org/officeDocument/2006/relationships/slide" Target="slide35.xml"/><Relationship Id="rId19" Type="http://schemas.openxmlformats.org/officeDocument/2006/relationships/slide" Target="slide37.xml"/><Relationship Id="rId31" Type="http://schemas.openxmlformats.org/officeDocument/2006/relationships/slide" Target="slide29.xml"/><Relationship Id="rId4" Type="http://schemas.openxmlformats.org/officeDocument/2006/relationships/slide" Target="slide34.xml"/><Relationship Id="rId9" Type="http://schemas.openxmlformats.org/officeDocument/2006/relationships/image" Target="../media/image66.wmf"/><Relationship Id="rId14" Type="http://schemas.openxmlformats.org/officeDocument/2006/relationships/oleObject" Target="../embeddings/oleObject96.bin"/><Relationship Id="rId22" Type="http://schemas.openxmlformats.org/officeDocument/2006/relationships/slide" Target="slide32.xml"/><Relationship Id="rId27" Type="http://schemas.openxmlformats.org/officeDocument/2006/relationships/image" Target="../media/image72.wmf"/><Relationship Id="rId30" Type="http://schemas.openxmlformats.org/officeDocument/2006/relationships/image" Target="../media/image73.wmf"/><Relationship Id="rId35" Type="http://schemas.openxmlformats.org/officeDocument/2006/relationships/oleObject" Target="../embeddings/oleObject103.bin"/><Relationship Id="rId8" Type="http://schemas.openxmlformats.org/officeDocument/2006/relationships/oleObject" Target="../embeddings/oleObject94.bin"/><Relationship Id="rId3" Type="http://schemas.openxmlformats.org/officeDocument/2006/relationships/notesSlide" Target="../notesSlides/notesSlide24.xml"/><Relationship Id="rId12" Type="http://schemas.openxmlformats.org/officeDocument/2006/relationships/image" Target="../media/image67.wmf"/><Relationship Id="rId17" Type="http://schemas.openxmlformats.org/officeDocument/2006/relationships/oleObject" Target="../embeddings/oleObject97.bin"/><Relationship Id="rId25" Type="http://schemas.openxmlformats.org/officeDocument/2006/relationships/slide" Target="slide30.xml"/><Relationship Id="rId33" Type="http://schemas.openxmlformats.org/officeDocument/2006/relationships/image" Target="../media/image62.wmf"/><Relationship Id="rId38" Type="http://schemas.openxmlformats.org/officeDocument/2006/relationships/oleObject" Target="../embeddings/oleObject104.bin"/></Relationships>
</file>

<file path=ppt/slides/_rels/slide27.x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slide" Target="slide25.xml"/><Relationship Id="rId3" Type="http://schemas.openxmlformats.org/officeDocument/2006/relationships/notesSlide" Target="../notesSlides/notesSlide25.xml"/><Relationship Id="rId7" Type="http://schemas.openxmlformats.org/officeDocument/2006/relationships/oleObject" Target="../embeddings/oleObject106.bin"/><Relationship Id="rId12" Type="http://schemas.openxmlformats.org/officeDocument/2006/relationships/image" Target="../media/image77.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63.wmf"/><Relationship Id="rId11" Type="http://schemas.openxmlformats.org/officeDocument/2006/relationships/oleObject" Target="../embeddings/oleObject108.bin"/><Relationship Id="rId5" Type="http://schemas.openxmlformats.org/officeDocument/2006/relationships/oleObject" Target="../embeddings/oleObject105.bin"/><Relationship Id="rId10" Type="http://schemas.openxmlformats.org/officeDocument/2006/relationships/image" Target="../media/image76.wmf"/><Relationship Id="rId4" Type="http://schemas.openxmlformats.org/officeDocument/2006/relationships/slide" Target="slide8.xml"/><Relationship Id="rId9" Type="http://schemas.openxmlformats.org/officeDocument/2006/relationships/oleObject" Target="../embeddings/oleObject107.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11.bin"/><Relationship Id="rId13" Type="http://schemas.openxmlformats.org/officeDocument/2006/relationships/slide" Target="slide8.xml"/><Relationship Id="rId3" Type="http://schemas.openxmlformats.org/officeDocument/2006/relationships/notesSlide" Target="../notesSlides/notesSlide26.xml"/><Relationship Id="rId7" Type="http://schemas.openxmlformats.org/officeDocument/2006/relationships/image" Target="../media/image79.wmf"/><Relationship Id="rId12" Type="http://schemas.openxmlformats.org/officeDocument/2006/relationships/slide" Target="slide25.xml"/><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110.bin"/><Relationship Id="rId11" Type="http://schemas.openxmlformats.org/officeDocument/2006/relationships/image" Target="../media/image81.wmf"/><Relationship Id="rId5" Type="http://schemas.openxmlformats.org/officeDocument/2006/relationships/image" Target="../media/image78.wmf"/><Relationship Id="rId10" Type="http://schemas.openxmlformats.org/officeDocument/2006/relationships/oleObject" Target="../embeddings/oleObject112.bin"/><Relationship Id="rId4" Type="http://schemas.openxmlformats.org/officeDocument/2006/relationships/oleObject" Target="../embeddings/oleObject109.bin"/><Relationship Id="rId9" Type="http://schemas.openxmlformats.org/officeDocument/2006/relationships/image" Target="../media/image80.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15.bin"/><Relationship Id="rId13" Type="http://schemas.openxmlformats.org/officeDocument/2006/relationships/image" Target="../media/image86.wmf"/><Relationship Id="rId18" Type="http://schemas.openxmlformats.org/officeDocument/2006/relationships/slide" Target="slide25.xml"/><Relationship Id="rId3" Type="http://schemas.openxmlformats.org/officeDocument/2006/relationships/notesSlide" Target="../notesSlides/notesSlide27.xml"/><Relationship Id="rId7" Type="http://schemas.openxmlformats.org/officeDocument/2006/relationships/image" Target="../media/image83.wmf"/><Relationship Id="rId12" Type="http://schemas.openxmlformats.org/officeDocument/2006/relationships/oleObject" Target="../embeddings/oleObject117.bin"/><Relationship Id="rId17" Type="http://schemas.openxmlformats.org/officeDocument/2006/relationships/image" Target="../media/image88.wmf"/><Relationship Id="rId2" Type="http://schemas.openxmlformats.org/officeDocument/2006/relationships/slideLayout" Target="../slideLayouts/slideLayout2.xml"/><Relationship Id="rId16" Type="http://schemas.openxmlformats.org/officeDocument/2006/relationships/oleObject" Target="../embeddings/oleObject119.bin"/><Relationship Id="rId1" Type="http://schemas.openxmlformats.org/officeDocument/2006/relationships/vmlDrawing" Target="../drawings/vmlDrawing21.vml"/><Relationship Id="rId6" Type="http://schemas.openxmlformats.org/officeDocument/2006/relationships/oleObject" Target="../embeddings/oleObject114.bin"/><Relationship Id="rId11" Type="http://schemas.openxmlformats.org/officeDocument/2006/relationships/image" Target="../media/image85.wmf"/><Relationship Id="rId5" Type="http://schemas.openxmlformats.org/officeDocument/2006/relationships/image" Target="../media/image82.wmf"/><Relationship Id="rId15" Type="http://schemas.openxmlformats.org/officeDocument/2006/relationships/image" Target="../media/image87.wmf"/><Relationship Id="rId10" Type="http://schemas.openxmlformats.org/officeDocument/2006/relationships/oleObject" Target="../embeddings/oleObject116.bin"/><Relationship Id="rId19" Type="http://schemas.openxmlformats.org/officeDocument/2006/relationships/slide" Target="slide8.xml"/><Relationship Id="rId4" Type="http://schemas.openxmlformats.org/officeDocument/2006/relationships/oleObject" Target="../embeddings/oleObject113.bin"/><Relationship Id="rId9" Type="http://schemas.openxmlformats.org/officeDocument/2006/relationships/image" Target="../media/image84.wmf"/><Relationship Id="rId14" Type="http://schemas.openxmlformats.org/officeDocument/2006/relationships/oleObject" Target="../embeddings/oleObject118.bin"/></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120.bin"/><Relationship Id="rId7" Type="http://schemas.openxmlformats.org/officeDocument/2006/relationships/oleObject" Target="../embeddings/oleObject122.bin"/><Relationship Id="rId12"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89.wmf"/><Relationship Id="rId11" Type="http://schemas.openxmlformats.org/officeDocument/2006/relationships/slide" Target="slide25.xml"/><Relationship Id="rId5" Type="http://schemas.openxmlformats.org/officeDocument/2006/relationships/oleObject" Target="../embeddings/oleObject121.bin"/><Relationship Id="rId10" Type="http://schemas.openxmlformats.org/officeDocument/2006/relationships/image" Target="../media/image91.wmf"/><Relationship Id="rId4" Type="http://schemas.openxmlformats.org/officeDocument/2006/relationships/image" Target="../media/image72.wmf"/><Relationship Id="rId9" Type="http://schemas.openxmlformats.org/officeDocument/2006/relationships/oleObject" Target="../embeddings/oleObject123.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26.bin"/><Relationship Id="rId13" Type="http://schemas.openxmlformats.org/officeDocument/2006/relationships/slide" Target="slide8.xml"/><Relationship Id="rId3" Type="http://schemas.openxmlformats.org/officeDocument/2006/relationships/notesSlide" Target="../notesSlides/notesSlide28.xml"/><Relationship Id="rId7" Type="http://schemas.openxmlformats.org/officeDocument/2006/relationships/image" Target="../media/image93.wmf"/><Relationship Id="rId12" Type="http://schemas.openxmlformats.org/officeDocument/2006/relationships/slide" Target="slide25.xml"/><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125.bin"/><Relationship Id="rId11" Type="http://schemas.openxmlformats.org/officeDocument/2006/relationships/image" Target="../media/image95.wmf"/><Relationship Id="rId5" Type="http://schemas.openxmlformats.org/officeDocument/2006/relationships/image" Target="../media/image92.wmf"/><Relationship Id="rId10" Type="http://schemas.openxmlformats.org/officeDocument/2006/relationships/oleObject" Target="../embeddings/oleObject127.bin"/><Relationship Id="rId4" Type="http://schemas.openxmlformats.org/officeDocument/2006/relationships/oleObject" Target="../embeddings/oleObject124.bin"/><Relationship Id="rId9" Type="http://schemas.openxmlformats.org/officeDocument/2006/relationships/image" Target="../media/image94.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30.bin"/><Relationship Id="rId13" Type="http://schemas.openxmlformats.org/officeDocument/2006/relationships/image" Target="../media/image99.wmf"/><Relationship Id="rId3" Type="http://schemas.openxmlformats.org/officeDocument/2006/relationships/notesSlide" Target="../notesSlides/notesSlide29.xml"/><Relationship Id="rId7" Type="http://schemas.openxmlformats.org/officeDocument/2006/relationships/image" Target="../media/image96.wmf"/><Relationship Id="rId12" Type="http://schemas.openxmlformats.org/officeDocument/2006/relationships/oleObject" Target="../embeddings/oleObject132.bin"/><Relationship Id="rId17" Type="http://schemas.openxmlformats.org/officeDocument/2006/relationships/slide" Target="slide8.xml"/><Relationship Id="rId2" Type="http://schemas.openxmlformats.org/officeDocument/2006/relationships/slideLayout" Target="../slideLayouts/slideLayout2.xml"/><Relationship Id="rId16" Type="http://schemas.openxmlformats.org/officeDocument/2006/relationships/slide" Target="slide25.xml"/><Relationship Id="rId1" Type="http://schemas.openxmlformats.org/officeDocument/2006/relationships/vmlDrawing" Target="../drawings/vmlDrawing24.vml"/><Relationship Id="rId6" Type="http://schemas.openxmlformats.org/officeDocument/2006/relationships/oleObject" Target="../embeddings/oleObject129.bin"/><Relationship Id="rId11" Type="http://schemas.openxmlformats.org/officeDocument/2006/relationships/image" Target="../media/image98.wmf"/><Relationship Id="rId5" Type="http://schemas.openxmlformats.org/officeDocument/2006/relationships/image" Target="../media/image71.wmf"/><Relationship Id="rId15" Type="http://schemas.openxmlformats.org/officeDocument/2006/relationships/image" Target="../media/image100.wmf"/><Relationship Id="rId10" Type="http://schemas.openxmlformats.org/officeDocument/2006/relationships/oleObject" Target="../embeddings/oleObject131.bin"/><Relationship Id="rId4" Type="http://schemas.openxmlformats.org/officeDocument/2006/relationships/oleObject" Target="../embeddings/oleObject128.bin"/><Relationship Id="rId9" Type="http://schemas.openxmlformats.org/officeDocument/2006/relationships/image" Target="../media/image97.wmf"/><Relationship Id="rId14" Type="http://schemas.openxmlformats.org/officeDocument/2006/relationships/oleObject" Target="../embeddings/oleObject133.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36.bin"/><Relationship Id="rId13" Type="http://schemas.openxmlformats.org/officeDocument/2006/relationships/image" Target="../media/image104.wmf"/><Relationship Id="rId18" Type="http://schemas.openxmlformats.org/officeDocument/2006/relationships/slide" Target="slide25.xml"/><Relationship Id="rId3" Type="http://schemas.openxmlformats.org/officeDocument/2006/relationships/notesSlide" Target="../notesSlides/notesSlide30.xml"/><Relationship Id="rId7" Type="http://schemas.openxmlformats.org/officeDocument/2006/relationships/image" Target="../media/image101.wmf"/><Relationship Id="rId12" Type="http://schemas.openxmlformats.org/officeDocument/2006/relationships/oleObject" Target="../embeddings/oleObject138.bin"/><Relationship Id="rId17" Type="http://schemas.openxmlformats.org/officeDocument/2006/relationships/image" Target="../media/image106.wmf"/><Relationship Id="rId2" Type="http://schemas.openxmlformats.org/officeDocument/2006/relationships/slideLayout" Target="../slideLayouts/slideLayout2.xml"/><Relationship Id="rId16" Type="http://schemas.openxmlformats.org/officeDocument/2006/relationships/oleObject" Target="../embeddings/oleObject140.bin"/><Relationship Id="rId1" Type="http://schemas.openxmlformats.org/officeDocument/2006/relationships/vmlDrawing" Target="../drawings/vmlDrawing25.vml"/><Relationship Id="rId6" Type="http://schemas.openxmlformats.org/officeDocument/2006/relationships/oleObject" Target="../embeddings/oleObject135.bin"/><Relationship Id="rId11" Type="http://schemas.openxmlformats.org/officeDocument/2006/relationships/image" Target="../media/image103.wmf"/><Relationship Id="rId5" Type="http://schemas.openxmlformats.org/officeDocument/2006/relationships/image" Target="../media/image66.wmf"/><Relationship Id="rId15" Type="http://schemas.openxmlformats.org/officeDocument/2006/relationships/image" Target="../media/image105.wmf"/><Relationship Id="rId10" Type="http://schemas.openxmlformats.org/officeDocument/2006/relationships/oleObject" Target="../embeddings/oleObject137.bin"/><Relationship Id="rId19" Type="http://schemas.openxmlformats.org/officeDocument/2006/relationships/slide" Target="slide8.xml"/><Relationship Id="rId4" Type="http://schemas.openxmlformats.org/officeDocument/2006/relationships/oleObject" Target="../embeddings/oleObject134.bin"/><Relationship Id="rId9" Type="http://schemas.openxmlformats.org/officeDocument/2006/relationships/image" Target="../media/image102.wmf"/><Relationship Id="rId14" Type="http://schemas.openxmlformats.org/officeDocument/2006/relationships/oleObject" Target="../embeddings/oleObject139.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43.bin"/><Relationship Id="rId13" Type="http://schemas.openxmlformats.org/officeDocument/2006/relationships/image" Target="../media/image110.wmf"/><Relationship Id="rId18" Type="http://schemas.openxmlformats.org/officeDocument/2006/relationships/slide" Target="slide25.xml"/><Relationship Id="rId3" Type="http://schemas.openxmlformats.org/officeDocument/2006/relationships/notesSlide" Target="../notesSlides/notesSlide31.xml"/><Relationship Id="rId7" Type="http://schemas.openxmlformats.org/officeDocument/2006/relationships/image" Target="../media/image107.wmf"/><Relationship Id="rId12" Type="http://schemas.openxmlformats.org/officeDocument/2006/relationships/oleObject" Target="../embeddings/oleObject145.bin"/><Relationship Id="rId17" Type="http://schemas.openxmlformats.org/officeDocument/2006/relationships/image" Target="../media/image112.wmf"/><Relationship Id="rId2" Type="http://schemas.openxmlformats.org/officeDocument/2006/relationships/slideLayout" Target="../slideLayouts/slideLayout2.xml"/><Relationship Id="rId16" Type="http://schemas.openxmlformats.org/officeDocument/2006/relationships/oleObject" Target="../embeddings/oleObject147.bin"/><Relationship Id="rId1" Type="http://schemas.openxmlformats.org/officeDocument/2006/relationships/vmlDrawing" Target="../drawings/vmlDrawing26.vml"/><Relationship Id="rId6" Type="http://schemas.openxmlformats.org/officeDocument/2006/relationships/oleObject" Target="../embeddings/oleObject142.bin"/><Relationship Id="rId11" Type="http://schemas.openxmlformats.org/officeDocument/2006/relationships/image" Target="../media/image109.wmf"/><Relationship Id="rId5" Type="http://schemas.openxmlformats.org/officeDocument/2006/relationships/image" Target="../media/image65.wmf"/><Relationship Id="rId15" Type="http://schemas.openxmlformats.org/officeDocument/2006/relationships/image" Target="../media/image111.wmf"/><Relationship Id="rId10" Type="http://schemas.openxmlformats.org/officeDocument/2006/relationships/oleObject" Target="../embeddings/oleObject144.bin"/><Relationship Id="rId19" Type="http://schemas.openxmlformats.org/officeDocument/2006/relationships/slide" Target="slide8.xml"/><Relationship Id="rId4" Type="http://schemas.openxmlformats.org/officeDocument/2006/relationships/oleObject" Target="../embeddings/oleObject141.bin"/><Relationship Id="rId9" Type="http://schemas.openxmlformats.org/officeDocument/2006/relationships/image" Target="../media/image108.wmf"/><Relationship Id="rId14" Type="http://schemas.openxmlformats.org/officeDocument/2006/relationships/oleObject" Target="../embeddings/oleObject146.bin"/></Relationships>
</file>

<file path=ppt/slides/_rels/slide35.xml.rels><?xml version="1.0" encoding="UTF-8" standalone="yes"?>
<Relationships xmlns="http://schemas.openxmlformats.org/package/2006/relationships"><Relationship Id="rId8" Type="http://schemas.openxmlformats.org/officeDocument/2006/relationships/image" Target="../media/image114.wmf"/><Relationship Id="rId13" Type="http://schemas.openxmlformats.org/officeDocument/2006/relationships/oleObject" Target="../embeddings/oleObject153.bin"/><Relationship Id="rId18" Type="http://schemas.openxmlformats.org/officeDocument/2006/relationships/slide" Target="slide8.xml"/><Relationship Id="rId3" Type="http://schemas.openxmlformats.org/officeDocument/2006/relationships/oleObject" Target="../embeddings/oleObject148.bin"/><Relationship Id="rId7" Type="http://schemas.openxmlformats.org/officeDocument/2006/relationships/oleObject" Target="../embeddings/oleObject150.bin"/><Relationship Id="rId12" Type="http://schemas.openxmlformats.org/officeDocument/2006/relationships/image" Target="../media/image116.wmf"/><Relationship Id="rId17" Type="http://schemas.openxmlformats.org/officeDocument/2006/relationships/slide" Target="slide25.xml"/><Relationship Id="rId2" Type="http://schemas.openxmlformats.org/officeDocument/2006/relationships/slideLayout" Target="../slideLayouts/slideLayout2.xml"/><Relationship Id="rId16" Type="http://schemas.openxmlformats.org/officeDocument/2006/relationships/image" Target="../media/image118.wmf"/><Relationship Id="rId1" Type="http://schemas.openxmlformats.org/officeDocument/2006/relationships/vmlDrawing" Target="../drawings/vmlDrawing27.vml"/><Relationship Id="rId6" Type="http://schemas.openxmlformats.org/officeDocument/2006/relationships/image" Target="../media/image113.wmf"/><Relationship Id="rId11" Type="http://schemas.openxmlformats.org/officeDocument/2006/relationships/oleObject" Target="../embeddings/oleObject152.bin"/><Relationship Id="rId5" Type="http://schemas.openxmlformats.org/officeDocument/2006/relationships/oleObject" Target="../embeddings/oleObject149.bin"/><Relationship Id="rId15" Type="http://schemas.openxmlformats.org/officeDocument/2006/relationships/oleObject" Target="../embeddings/oleObject154.bin"/><Relationship Id="rId10" Type="http://schemas.openxmlformats.org/officeDocument/2006/relationships/image" Target="../media/image115.wmf"/><Relationship Id="rId4" Type="http://schemas.openxmlformats.org/officeDocument/2006/relationships/image" Target="../media/image67.wmf"/><Relationship Id="rId9" Type="http://schemas.openxmlformats.org/officeDocument/2006/relationships/oleObject" Target="../embeddings/oleObject151.bin"/><Relationship Id="rId14" Type="http://schemas.openxmlformats.org/officeDocument/2006/relationships/image" Target="../media/image117.w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57.bin"/><Relationship Id="rId13" Type="http://schemas.openxmlformats.org/officeDocument/2006/relationships/slide" Target="slide8.xml"/><Relationship Id="rId3" Type="http://schemas.openxmlformats.org/officeDocument/2006/relationships/notesSlide" Target="../notesSlides/notesSlide32.xml"/><Relationship Id="rId7" Type="http://schemas.openxmlformats.org/officeDocument/2006/relationships/image" Target="../media/image120.wmf"/><Relationship Id="rId12" Type="http://schemas.openxmlformats.org/officeDocument/2006/relationships/slide" Target="slide25.xml"/><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156.bin"/><Relationship Id="rId11" Type="http://schemas.openxmlformats.org/officeDocument/2006/relationships/image" Target="../media/image122.wmf"/><Relationship Id="rId5" Type="http://schemas.openxmlformats.org/officeDocument/2006/relationships/image" Target="../media/image119.wmf"/><Relationship Id="rId10" Type="http://schemas.openxmlformats.org/officeDocument/2006/relationships/oleObject" Target="../embeddings/oleObject158.bin"/><Relationship Id="rId4" Type="http://schemas.openxmlformats.org/officeDocument/2006/relationships/oleObject" Target="../embeddings/oleObject155.bin"/><Relationship Id="rId9" Type="http://schemas.openxmlformats.org/officeDocument/2006/relationships/image" Target="../media/image121.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61.bin"/><Relationship Id="rId13" Type="http://schemas.openxmlformats.org/officeDocument/2006/relationships/image" Target="../media/image126.wmf"/><Relationship Id="rId18" Type="http://schemas.openxmlformats.org/officeDocument/2006/relationships/slide" Target="slide25.xml"/><Relationship Id="rId3" Type="http://schemas.openxmlformats.org/officeDocument/2006/relationships/notesSlide" Target="../notesSlides/notesSlide33.xml"/><Relationship Id="rId7" Type="http://schemas.openxmlformats.org/officeDocument/2006/relationships/image" Target="../media/image123.wmf"/><Relationship Id="rId12" Type="http://schemas.openxmlformats.org/officeDocument/2006/relationships/oleObject" Target="../embeddings/oleObject163.bin"/><Relationship Id="rId17" Type="http://schemas.openxmlformats.org/officeDocument/2006/relationships/image" Target="../media/image128.wmf"/><Relationship Id="rId2" Type="http://schemas.openxmlformats.org/officeDocument/2006/relationships/slideLayout" Target="../slideLayouts/slideLayout2.xml"/><Relationship Id="rId16" Type="http://schemas.openxmlformats.org/officeDocument/2006/relationships/oleObject" Target="../embeddings/oleObject165.bin"/><Relationship Id="rId1" Type="http://schemas.openxmlformats.org/officeDocument/2006/relationships/vmlDrawing" Target="../drawings/vmlDrawing29.vml"/><Relationship Id="rId6" Type="http://schemas.openxmlformats.org/officeDocument/2006/relationships/oleObject" Target="../embeddings/oleObject160.bin"/><Relationship Id="rId11" Type="http://schemas.openxmlformats.org/officeDocument/2006/relationships/image" Target="../media/image125.wmf"/><Relationship Id="rId5" Type="http://schemas.openxmlformats.org/officeDocument/2006/relationships/image" Target="../media/image70.wmf"/><Relationship Id="rId15" Type="http://schemas.openxmlformats.org/officeDocument/2006/relationships/image" Target="../media/image127.wmf"/><Relationship Id="rId10" Type="http://schemas.openxmlformats.org/officeDocument/2006/relationships/oleObject" Target="../embeddings/oleObject162.bin"/><Relationship Id="rId19" Type="http://schemas.openxmlformats.org/officeDocument/2006/relationships/slide" Target="slide8.xml"/><Relationship Id="rId4" Type="http://schemas.openxmlformats.org/officeDocument/2006/relationships/oleObject" Target="../embeddings/oleObject159.bin"/><Relationship Id="rId9" Type="http://schemas.openxmlformats.org/officeDocument/2006/relationships/image" Target="../media/image124.wmf"/><Relationship Id="rId14" Type="http://schemas.openxmlformats.org/officeDocument/2006/relationships/oleObject" Target="../embeddings/oleObject164.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68.bin"/><Relationship Id="rId13" Type="http://schemas.openxmlformats.org/officeDocument/2006/relationships/image" Target="../media/image68.wmf"/><Relationship Id="rId18" Type="http://schemas.openxmlformats.org/officeDocument/2006/relationships/oleObject" Target="../embeddings/oleObject173.bin"/><Relationship Id="rId3" Type="http://schemas.openxmlformats.org/officeDocument/2006/relationships/notesSlide" Target="../notesSlides/notesSlide34.xml"/><Relationship Id="rId21" Type="http://schemas.openxmlformats.org/officeDocument/2006/relationships/image" Target="../media/image136.wmf"/><Relationship Id="rId7" Type="http://schemas.openxmlformats.org/officeDocument/2006/relationships/image" Target="../media/image130.wmf"/><Relationship Id="rId12" Type="http://schemas.openxmlformats.org/officeDocument/2006/relationships/oleObject" Target="../embeddings/oleObject170.bin"/><Relationship Id="rId17" Type="http://schemas.openxmlformats.org/officeDocument/2006/relationships/image" Target="../media/image134.wmf"/><Relationship Id="rId2" Type="http://schemas.openxmlformats.org/officeDocument/2006/relationships/slideLayout" Target="../slideLayouts/slideLayout2.xml"/><Relationship Id="rId16" Type="http://schemas.openxmlformats.org/officeDocument/2006/relationships/oleObject" Target="../embeddings/oleObject172.bin"/><Relationship Id="rId20" Type="http://schemas.openxmlformats.org/officeDocument/2006/relationships/oleObject" Target="../embeddings/oleObject174.bin"/><Relationship Id="rId1" Type="http://schemas.openxmlformats.org/officeDocument/2006/relationships/vmlDrawing" Target="../drawings/vmlDrawing30.vml"/><Relationship Id="rId6" Type="http://schemas.openxmlformats.org/officeDocument/2006/relationships/oleObject" Target="../embeddings/oleObject167.bin"/><Relationship Id="rId11" Type="http://schemas.openxmlformats.org/officeDocument/2006/relationships/image" Target="../media/image132.wmf"/><Relationship Id="rId5" Type="http://schemas.openxmlformats.org/officeDocument/2006/relationships/image" Target="../media/image129.wmf"/><Relationship Id="rId15" Type="http://schemas.openxmlformats.org/officeDocument/2006/relationships/image" Target="../media/image133.wmf"/><Relationship Id="rId23" Type="http://schemas.openxmlformats.org/officeDocument/2006/relationships/slide" Target="slide8.xml"/><Relationship Id="rId10" Type="http://schemas.openxmlformats.org/officeDocument/2006/relationships/oleObject" Target="../embeddings/oleObject169.bin"/><Relationship Id="rId19" Type="http://schemas.openxmlformats.org/officeDocument/2006/relationships/image" Target="../media/image135.wmf"/><Relationship Id="rId4" Type="http://schemas.openxmlformats.org/officeDocument/2006/relationships/oleObject" Target="../embeddings/oleObject166.bin"/><Relationship Id="rId9" Type="http://schemas.openxmlformats.org/officeDocument/2006/relationships/image" Target="../media/image131.wmf"/><Relationship Id="rId14" Type="http://schemas.openxmlformats.org/officeDocument/2006/relationships/oleObject" Target="../embeddings/oleObject171.bin"/><Relationship Id="rId22" Type="http://schemas.openxmlformats.org/officeDocument/2006/relationships/slide" Target="slide25.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slide" Target="slide8.xml"/><Relationship Id="rId5" Type="http://schemas.openxmlformats.org/officeDocument/2006/relationships/image" Target="../media/image137.wmf"/><Relationship Id="rId4" Type="http://schemas.openxmlformats.org/officeDocument/2006/relationships/oleObject" Target="../embeddings/oleObject175.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slide" Target="slide41.xml"/></Relationships>
</file>

<file path=ppt/slides/_rels/slide4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7.xml"/><Relationship Id="rId1" Type="http://schemas.openxmlformats.org/officeDocument/2006/relationships/slideLayout" Target="../slideLayouts/slideLayout13.xml"/><Relationship Id="rId4" Type="http://schemas.openxmlformats.org/officeDocument/2006/relationships/slide" Target="slide42.xml"/></Relationships>
</file>

<file path=ppt/slides/_rels/slide4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8.xml"/><Relationship Id="rId1" Type="http://schemas.openxmlformats.org/officeDocument/2006/relationships/slideLayout" Target="../slideLayouts/slideLayout14.xml"/><Relationship Id="rId4" Type="http://schemas.openxmlformats.org/officeDocument/2006/relationships/slide" Target="slide43.xml"/></Relationships>
</file>

<file path=ppt/slides/_rels/slide4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9.xml"/><Relationship Id="rId1" Type="http://schemas.openxmlformats.org/officeDocument/2006/relationships/slideLayout" Target="../slideLayouts/slideLayout15.xml"/><Relationship Id="rId4" Type="http://schemas.openxmlformats.org/officeDocument/2006/relationships/slide" Target="slide44.xml"/></Relationships>
</file>

<file path=ppt/slides/_rels/slide4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0.xml"/><Relationship Id="rId1" Type="http://schemas.openxmlformats.org/officeDocument/2006/relationships/slideLayout" Target="../slideLayouts/slideLayout16.xml"/><Relationship Id="rId4" Type="http://schemas.openxmlformats.org/officeDocument/2006/relationships/slide" Target="slide45.xml"/></Relationships>
</file>

<file path=ppt/slides/_rels/slide4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1.xml"/><Relationship Id="rId1" Type="http://schemas.openxmlformats.org/officeDocument/2006/relationships/slideLayout" Target="../slideLayouts/slideLayout17.xml"/><Relationship Id="rId4" Type="http://schemas.openxmlformats.org/officeDocument/2006/relationships/slide" Target="slide46.xml"/></Relationships>
</file>

<file path=ppt/slides/_rels/slide4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2.xml"/><Relationship Id="rId1" Type="http://schemas.openxmlformats.org/officeDocument/2006/relationships/slideLayout" Target="../slideLayouts/slideLayout18.xml"/><Relationship Id="rId4" Type="http://schemas.openxmlformats.org/officeDocument/2006/relationships/slide" Target="slide48.xml"/></Relationships>
</file>

<file path=ppt/slides/_rels/slide47.xml.rels><?xml version="1.0" encoding="UTF-8" standalone="yes"?>
<Relationships xmlns="http://schemas.openxmlformats.org/package/2006/relationships"><Relationship Id="rId3" Type="http://schemas.openxmlformats.org/officeDocument/2006/relationships/image" Target="../media/image138.jpe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39.jpeg"/></Relationships>
</file>

<file path=ppt/slides/_rels/slide48.xml.rels><?xml version="1.0" encoding="UTF-8" standalone="yes"?>
<Relationships xmlns="http://schemas.openxmlformats.org/package/2006/relationships"><Relationship Id="rId3" Type="http://schemas.openxmlformats.org/officeDocument/2006/relationships/image" Target="../media/image140.jpe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41.jpeg"/></Relationships>
</file>

<file path=ppt/slides/_rels/slide5.xml.rels><?xml version="1.0" encoding="UTF-8" standalone="yes"?>
<Relationships xmlns="http://schemas.openxmlformats.org/package/2006/relationships"><Relationship Id="rId3" Type="http://schemas.openxmlformats.org/officeDocument/2006/relationships/hyperlink" Target="http://www.mahalo.com/order-of-operations/"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 Id="rId5" Type="http://schemas.openxmlformats.org/officeDocument/2006/relationships/hyperlink" Target="http://aaamath.com/" TargetMode="External"/><Relationship Id="rId4" Type="http://schemas.openxmlformats.org/officeDocument/2006/relationships/hyperlink" Target="http://www.youtube.com/watch?v=ZIe9fnrg4a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w0XkQ-Q8aDg" TargetMode="External"/><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control" Target="../activeX/activeX2.xml"/><Relationship Id="rId7" Type="http://schemas.openxmlformats.org/officeDocument/2006/relationships/oleObject" Target="../embeddings/oleObject1.bin"/><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slide" Target="slide8.xml"/><Relationship Id="rId11" Type="http://schemas.openxmlformats.org/officeDocument/2006/relationships/image" Target="../media/image9.wmf"/><Relationship Id="rId5" Type="http://schemas.openxmlformats.org/officeDocument/2006/relationships/notesSlide" Target="../notesSlides/notesSlide5.xml"/><Relationship Id="rId10" Type="http://schemas.openxmlformats.org/officeDocument/2006/relationships/image" Target="../media/image8.wmf"/><Relationship Id="rId4" Type="http://schemas.openxmlformats.org/officeDocument/2006/relationships/slideLayout" Target="../slideLayouts/slideLayout2.xml"/><Relationship Id="rId9"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7.xml"/><Relationship Id="rId7" Type="http://schemas.openxmlformats.org/officeDocument/2006/relationships/slide" Target="slide1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17.xml"/><Relationship Id="rId10" Type="http://schemas.openxmlformats.org/officeDocument/2006/relationships/slide" Target="slide8.xml"/><Relationship Id="rId4" Type="http://schemas.openxmlformats.org/officeDocument/2006/relationships/slide" Target="slide9.xml"/><Relationship Id="rId9" Type="http://schemas.openxmlformats.org/officeDocument/2006/relationships/slide" Target="slide2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00200"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2863" y="0"/>
            <a:ext cx="1481137"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5"/>
          <p:cNvSpPr txBox="1">
            <a:spLocks noChangeArrowheads="1"/>
          </p:cNvSpPr>
          <p:nvPr/>
        </p:nvSpPr>
        <p:spPr bwMode="auto">
          <a:xfrm>
            <a:off x="2247900" y="381000"/>
            <a:ext cx="441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000" i="1">
                <a:solidFill>
                  <a:schemeClr val="bg1"/>
                </a:solidFill>
              </a:rPr>
              <a:t>21</a:t>
            </a:r>
            <a:r>
              <a:rPr lang="en-US" sz="4000" i="1" baseline="30000">
                <a:solidFill>
                  <a:schemeClr val="bg1"/>
                </a:solidFill>
              </a:rPr>
              <a:t>st</a:t>
            </a:r>
            <a:r>
              <a:rPr lang="en-US" sz="4000" i="1">
                <a:solidFill>
                  <a:schemeClr val="bg1"/>
                </a:solidFill>
              </a:rPr>
              <a:t> Century Lessons</a:t>
            </a:r>
          </a:p>
        </p:txBody>
      </p:sp>
      <p:sp>
        <p:nvSpPr>
          <p:cNvPr id="13317" name="TextBox 6"/>
          <p:cNvSpPr txBox="1">
            <a:spLocks noChangeArrowheads="1"/>
          </p:cNvSpPr>
          <p:nvPr/>
        </p:nvSpPr>
        <p:spPr bwMode="auto">
          <a:xfrm>
            <a:off x="647700" y="1839913"/>
            <a:ext cx="7620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400" i="1" dirty="0">
                <a:solidFill>
                  <a:srgbClr val="FFFFFF"/>
                </a:solidFill>
              </a:rPr>
              <a:t>Evaluating Expressions</a:t>
            </a:r>
          </a:p>
          <a:p>
            <a:pPr algn="ctr" eaLnBrk="1" hangingPunct="1"/>
            <a:r>
              <a:rPr lang="en-US" sz="4400" i="1" dirty="0">
                <a:solidFill>
                  <a:srgbClr val="FFFFFF"/>
                </a:solidFill>
              </a:rPr>
              <a:t>Order of Operations 2</a:t>
            </a:r>
          </a:p>
          <a:p>
            <a:pPr algn="ctr" eaLnBrk="1" hangingPunct="1"/>
            <a:endParaRPr lang="en-US" sz="4400" i="1" dirty="0">
              <a:solidFill>
                <a:schemeClr val="bg1"/>
              </a:solidFill>
            </a:endParaRPr>
          </a:p>
        </p:txBody>
      </p:sp>
      <p:pic>
        <p:nvPicPr>
          <p:cNvPr id="13318" name="Picture 8" descr="http://www.tbf.org/uploadedImages/Sub_Site/web_specials/The_Boston_Opportunity_Agenda/Boston-Public-Schools-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392738"/>
            <a:ext cx="147637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0" descr="http://www.ilr.cornell.edu/creditInternships/internships/images/AFT_logo_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7663" y="5321300"/>
            <a:ext cx="1176337"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969EC4-33FE-4DE6-9284-6AD153D98152}" type="slidenum">
              <a:rPr lang="en-US" smtClean="0">
                <a:solidFill>
                  <a:schemeClr val="bg1"/>
                </a:solidFill>
              </a:rPr>
              <a:pPr algn="ctr" eaLnBrk="1" hangingPunct="1"/>
              <a:t>1</a:t>
            </a:fld>
            <a:endParaRPr lang="en-US">
              <a:solidFill>
                <a:schemeClr val="bg1"/>
              </a:solidFill>
            </a:endParaRPr>
          </a:p>
        </p:txBody>
      </p:sp>
      <p:sp>
        <p:nvSpPr>
          <p:cNvPr id="13321" name="Rectangle 7"/>
          <p:cNvSpPr>
            <a:spLocks noChangeArrowheads="1"/>
          </p:cNvSpPr>
          <p:nvPr/>
        </p:nvSpPr>
        <p:spPr bwMode="auto">
          <a:xfrm>
            <a:off x="1790700" y="3330575"/>
            <a:ext cx="53340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i="1" u="sng">
                <a:solidFill>
                  <a:schemeClr val="bg1"/>
                </a:solidFill>
              </a:rPr>
              <a:t>Primary Lesson Designers:</a:t>
            </a:r>
            <a:endParaRPr lang="en-US" sz="3200" u="sng">
              <a:solidFill>
                <a:schemeClr val="bg1"/>
              </a:solidFill>
            </a:endParaRPr>
          </a:p>
          <a:p>
            <a:pPr algn="ctr"/>
            <a:endParaRPr lang="en-US" sz="3200" i="1" u="sng">
              <a:solidFill>
                <a:schemeClr val="bg1"/>
              </a:solidFill>
            </a:endParaRPr>
          </a:p>
          <a:p>
            <a:pPr algn="ctr"/>
            <a:r>
              <a:rPr lang="en-US" sz="3200" i="1" u="sng">
                <a:solidFill>
                  <a:schemeClr val="bg1"/>
                </a:solidFill>
              </a:rPr>
              <a:t>Kristie Conners</a:t>
            </a:r>
          </a:p>
          <a:p>
            <a:pPr algn="ctr"/>
            <a:r>
              <a:rPr lang="en-US" sz="3200" i="1" u="sng">
                <a:solidFill>
                  <a:schemeClr val="bg1"/>
                </a:solidFill>
              </a:rPr>
              <a:t>Sean Moran</a:t>
            </a:r>
            <a:endParaRPr lang="en-US" sz="2800" i="1">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9" name="Green Background"/>
          <p:cNvSpPr>
            <a:spLocks noChangeArrowheads="1"/>
          </p:cNvSpPr>
          <p:nvPr/>
        </p:nvSpPr>
        <p:spPr bwMode="auto">
          <a:xfrm>
            <a:off x="152400" y="804863"/>
            <a:ext cx="8857397" cy="5125342"/>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10</a:t>
            </a:fld>
            <a:endParaRPr lang="en-US">
              <a:solidFill>
                <a:schemeClr val="bg1"/>
              </a:solidFill>
            </a:endParaRPr>
          </a:p>
        </p:txBody>
      </p:sp>
      <p:sp>
        <p:nvSpPr>
          <p:cNvPr id="25" name="TextBox 24"/>
          <p:cNvSpPr txBox="1">
            <a:spLocks noChangeArrowheads="1"/>
          </p:cNvSpPr>
          <p:nvPr/>
        </p:nvSpPr>
        <p:spPr bwMode="auto">
          <a:xfrm>
            <a:off x="304800" y="838200"/>
            <a:ext cx="811814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dirty="0"/>
              <a:t>In yesterday’s lesson you learned that there is an order to evaluating expressions correctly. Today you will be learning some important ideas about the order.</a:t>
            </a:r>
          </a:p>
        </p:txBody>
      </p:sp>
      <p:sp>
        <p:nvSpPr>
          <p:cNvPr id="26" name="TextBox 25"/>
          <p:cNvSpPr txBox="1">
            <a:spLocks noChangeArrowheads="1"/>
          </p:cNvSpPr>
          <p:nvPr/>
        </p:nvSpPr>
        <p:spPr bwMode="auto">
          <a:xfrm>
            <a:off x="4114800" y="3886200"/>
            <a:ext cx="5029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2) Now evaluate the expression using the correct order.</a:t>
            </a:r>
          </a:p>
        </p:txBody>
      </p:sp>
      <p:sp>
        <p:nvSpPr>
          <p:cNvPr id="28" name="TextBox 27"/>
          <p:cNvSpPr txBox="1">
            <a:spLocks noChangeArrowheads="1"/>
          </p:cNvSpPr>
          <p:nvPr/>
        </p:nvSpPr>
        <p:spPr bwMode="auto">
          <a:xfrm>
            <a:off x="4114800" y="2703493"/>
            <a:ext cx="48949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1) What are the three operations in the problem?</a:t>
            </a:r>
          </a:p>
        </p:txBody>
      </p:sp>
      <p:sp>
        <p:nvSpPr>
          <p:cNvPr id="39" name="TextBox 38"/>
          <p:cNvSpPr txBox="1">
            <a:spLocks noChangeArrowheads="1"/>
          </p:cNvSpPr>
          <p:nvPr/>
        </p:nvSpPr>
        <p:spPr bwMode="auto">
          <a:xfrm>
            <a:off x="304800" y="2274626"/>
            <a:ext cx="48949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Look at the expression below</a:t>
            </a:r>
          </a:p>
        </p:txBody>
      </p:sp>
      <p:sp>
        <p:nvSpPr>
          <p:cNvPr id="13" name="Text Box 2"/>
          <p:cNvSpPr txBox="1">
            <a:spLocks noChangeArrowheads="1"/>
          </p:cNvSpPr>
          <p:nvPr/>
        </p:nvSpPr>
        <p:spPr bwMode="auto">
          <a:xfrm>
            <a:off x="457200" y="3657600"/>
            <a:ext cx="2886004" cy="22726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sng" strike="noStrike" cap="none" normalizeH="0" baseline="0" dirty="0">
                <a:ln>
                  <a:noFill/>
                </a:ln>
                <a:solidFill>
                  <a:srgbClr val="7030A0"/>
                </a:solidFill>
                <a:effectLst/>
                <a:latin typeface="Calibri" pitchFamily="34" charset="0"/>
                <a:ea typeface="ＭＳ Ｐゴシック" pitchFamily="34" charset="-128"/>
              </a:rPr>
              <a:t>ORDER OF OPERATIONS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rgbClr val="7030A0"/>
                </a:solidFill>
                <a:effectLst/>
                <a:latin typeface="Calibri" pitchFamily="34" charset="0"/>
                <a:ea typeface="ＭＳ Ｐゴシック" pitchFamily="34" charset="-128"/>
              </a:rPr>
              <a:t>1) Parenthesis or Grouping Symbols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rgbClr val="7030A0"/>
                </a:solidFill>
                <a:effectLst/>
                <a:latin typeface="Calibri" pitchFamily="34" charset="0"/>
                <a:ea typeface="ＭＳ Ｐゴシック" pitchFamily="34" charset="-128"/>
              </a:rPr>
              <a:t>2) Exponents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rgbClr val="7030A0"/>
                </a:solidFill>
                <a:effectLst/>
                <a:latin typeface="Calibri" pitchFamily="34" charset="0"/>
                <a:ea typeface="ＭＳ Ｐゴシック" pitchFamily="34" charset="-128"/>
              </a:rPr>
              <a:t>3) Multiplication/Division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rgbClr val="7030A0"/>
                </a:solidFill>
                <a:effectLst/>
                <a:latin typeface="Calibri" pitchFamily="34" charset="0"/>
                <a:ea typeface="ＭＳ Ｐゴシック" pitchFamily="34" charset="-128"/>
              </a:rPr>
              <a:t>4) Addition/Subtraction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itchFamily="34" charset="0"/>
              <a:ea typeface="ＭＳ Ｐゴシック" pitchFamily="34" charset="-128"/>
            </a:endParaRPr>
          </a:p>
        </p:txBody>
      </p:sp>
      <p:sp>
        <p:nvSpPr>
          <p:cNvPr id="14" name="scaffolding">
            <a:hlinkClick r:id="rId4" action="ppaction://hlinksldjump"/>
          </p:cNvPr>
          <p:cNvSpPr txBox="1"/>
          <p:nvPr/>
        </p:nvSpPr>
        <p:spPr>
          <a:xfrm>
            <a:off x="2873992" y="6060744"/>
            <a:ext cx="1295400" cy="461665"/>
          </a:xfrm>
          <a:prstGeom prst="rect">
            <a:avLst/>
          </a:prstGeom>
          <a:noFill/>
        </p:spPr>
        <p:txBody>
          <a:bodyPr wrap="square" rtlCol="0">
            <a:spAutoFit/>
          </a:bodyPr>
          <a:lstStyle/>
          <a:p>
            <a:r>
              <a:rPr lang="en-US" sz="1200" u="sng" dirty="0">
                <a:solidFill>
                  <a:schemeClr val="bg1"/>
                </a:solidFill>
              </a:rPr>
              <a:t>Order of Operations</a:t>
            </a:r>
          </a:p>
        </p:txBody>
      </p:sp>
      <p:sp>
        <p:nvSpPr>
          <p:cNvPr id="16" name="Rectangle 15"/>
          <p:cNvSpPr/>
          <p:nvPr/>
        </p:nvSpPr>
        <p:spPr>
          <a:xfrm>
            <a:off x="762000" y="2895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981200" y="2895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68304" y="2881952"/>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2141529"/>
              </p:ext>
            </p:extLst>
          </p:nvPr>
        </p:nvGraphicFramePr>
        <p:xfrm>
          <a:off x="304800" y="2743200"/>
          <a:ext cx="3477454" cy="762000"/>
        </p:xfrm>
        <a:graphic>
          <a:graphicData uri="http://schemas.openxmlformats.org/presentationml/2006/ole">
            <mc:AlternateContent xmlns:mc="http://schemas.openxmlformats.org/markup-compatibility/2006">
              <mc:Choice xmlns:v="urn:schemas-microsoft-com:vml" Requires="v">
                <p:oleObj spid="_x0000_s216070" name="Equation" r:id="rId5" imgW="812447" imgH="177723" progId="Equation.3">
                  <p:embed/>
                </p:oleObj>
              </mc:Choice>
              <mc:Fallback>
                <p:oleObj name="Equation" r:id="rId5" imgW="812447" imgH="177723" progId="Equation.3">
                  <p:embed/>
                  <p:pic>
                    <p:nvPicPr>
                      <p:cNvPr id="0" name="Object 2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2743200"/>
                        <a:ext cx="347745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Page Title"/>
          <p:cNvSpPr txBox="1">
            <a:spLocks/>
          </p:cNvSpPr>
          <p:nvPr/>
        </p:nvSpPr>
        <p:spPr bwMode="auto">
          <a:xfrm>
            <a:off x="152400" y="1270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chemeClr val="bg1"/>
                </a:solidFill>
                <a:effectLst/>
                <a:uLnTx/>
                <a:uFillTx/>
                <a:latin typeface="+mj-lt"/>
                <a:ea typeface="ＭＳ Ｐゴシック" charset="-128"/>
                <a:cs typeface="ＭＳ Ｐゴシック" charset="0"/>
              </a:rPr>
              <a:t>1</a:t>
            </a:r>
            <a:r>
              <a:rPr kumimoji="0" lang="en-US" sz="3200" b="1" i="0" u="none" strike="noStrike" kern="1200" cap="none" spc="0" normalizeH="0" baseline="30000" noProof="0">
                <a:ln>
                  <a:noFill/>
                </a:ln>
                <a:solidFill>
                  <a:schemeClr val="bg1"/>
                </a:solidFill>
                <a:effectLst/>
                <a:uLnTx/>
                <a:uFillTx/>
                <a:latin typeface="+mj-lt"/>
                <a:ea typeface="ＭＳ Ｐゴシック" charset="-128"/>
                <a:cs typeface="ＭＳ Ｐゴシック" charset="0"/>
              </a:rPr>
              <a:t>st</a:t>
            </a:r>
            <a:r>
              <a:rPr kumimoji="0" lang="en-US" sz="3200" b="1" i="0" u="none" strike="noStrike" kern="1200" cap="none" spc="0" normalizeH="0" baseline="0" noProof="0">
                <a:ln>
                  <a:noFill/>
                </a:ln>
                <a:solidFill>
                  <a:schemeClr val="bg1"/>
                </a:solidFill>
                <a:effectLst/>
                <a:uLnTx/>
                <a:uFillTx/>
                <a:latin typeface="+mj-lt"/>
                <a:ea typeface="ＭＳ Ｐゴシック" charset="-128"/>
                <a:cs typeface="ＭＳ Ｐゴシック" charset="0"/>
              </a:rPr>
              <a:t> Launch-Multiplication/Division?</a:t>
            </a:r>
            <a:endParaRPr kumimoji="0" lang="en-US" sz="3200" b="1" i="0" u="none" strike="noStrike" kern="1200" cap="none" spc="0" normalizeH="0" baseline="0" noProof="0" dirty="0">
              <a:ln>
                <a:noFill/>
              </a:ln>
              <a:solidFill>
                <a:schemeClr val="bg1"/>
              </a:solidFill>
              <a:effectLst/>
              <a:uLnTx/>
              <a:uFillTx/>
              <a:latin typeface="+mj-lt"/>
              <a:ea typeface="ＭＳ Ｐゴシック" charset="-128"/>
              <a:cs typeface="ＭＳ Ｐゴシック" charset="0"/>
            </a:endParaRPr>
          </a:p>
        </p:txBody>
      </p:sp>
      <p:sp>
        <p:nvSpPr>
          <p:cNvPr id="20" name="Agenda Link">
            <a:hlinkClick r:id="rId7"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1481093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166" name="Picture 15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200" y="5991553"/>
            <a:ext cx="1156648" cy="47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9" name="Green Background"/>
          <p:cNvSpPr>
            <a:spLocks noChangeArrowheads="1"/>
          </p:cNvSpPr>
          <p:nvPr/>
        </p:nvSpPr>
        <p:spPr bwMode="auto">
          <a:xfrm>
            <a:off x="152400" y="652463"/>
            <a:ext cx="8763000" cy="5367337"/>
          </a:xfrm>
          <a:prstGeom prst="roundRect">
            <a:avLst>
              <a:gd name="adj" fmla="val 7954"/>
            </a:avLst>
          </a:prstGeom>
          <a:solidFill>
            <a:schemeClr val="bg1"/>
          </a:solidFill>
          <a:ln w="19050">
            <a:solidFill>
              <a:schemeClr val="bg1"/>
            </a:solidFill>
            <a:round/>
            <a:headEnd/>
            <a:tailEnd/>
          </a:ln>
        </p:spPr>
        <p:txBody>
          <a:bodyPr wrap="none" anchor="ctr"/>
          <a:lstStyle/>
          <a:p>
            <a:endParaRPr lang="en-US" dirty="0"/>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11</a:t>
            </a:fld>
            <a:endParaRPr lang="en-US">
              <a:solidFill>
                <a:schemeClr val="bg1"/>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13340137"/>
              </p:ext>
            </p:extLst>
          </p:nvPr>
        </p:nvGraphicFramePr>
        <p:xfrm>
          <a:off x="63689" y="740572"/>
          <a:ext cx="3673026" cy="804855"/>
        </p:xfrm>
        <a:graphic>
          <a:graphicData uri="http://schemas.openxmlformats.org/presentationml/2006/ole">
            <mc:AlternateContent xmlns:mc="http://schemas.openxmlformats.org/markup-compatibility/2006">
              <mc:Choice xmlns:v="urn:schemas-microsoft-com:vml" Requires="v">
                <p:oleObj spid="_x0000_s169022" name="Equation" r:id="rId8" imgW="812447" imgH="177723" progId="Equation.3">
                  <p:embed/>
                </p:oleObj>
              </mc:Choice>
              <mc:Fallback>
                <p:oleObj name="Equation" r:id="rId8" imgW="812447" imgH="177723" progId="Equation.3">
                  <p:embed/>
                  <p:pic>
                    <p:nvPicPr>
                      <p:cNvPr id="0" name="Picture 105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689" y="740572"/>
                        <a:ext cx="3673026" cy="8048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a:spLocks noChangeArrowheads="1"/>
          </p:cNvSpPr>
          <p:nvPr/>
        </p:nvSpPr>
        <p:spPr bwMode="auto">
          <a:xfrm>
            <a:off x="3886200" y="833735"/>
            <a:ext cx="3886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What is your answer?</a:t>
            </a:r>
          </a:p>
        </p:txBody>
      </p:sp>
      <p:sp>
        <p:nvSpPr>
          <p:cNvPr id="10" name="TextBox 9"/>
          <p:cNvSpPr txBox="1">
            <a:spLocks noChangeArrowheads="1"/>
          </p:cNvSpPr>
          <p:nvPr/>
        </p:nvSpPr>
        <p:spPr bwMode="auto">
          <a:xfrm>
            <a:off x="3848100" y="1295400"/>
            <a:ext cx="3314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What order did you use?</a:t>
            </a:r>
          </a:p>
        </p:txBody>
      </p:sp>
      <p:grpSp>
        <p:nvGrpSpPr>
          <p:cNvPr id="12" name="Group 11"/>
          <p:cNvGrpSpPr/>
          <p:nvPr/>
        </p:nvGrpSpPr>
        <p:grpSpPr>
          <a:xfrm>
            <a:off x="7010400" y="4876800"/>
            <a:ext cx="1828800" cy="681251"/>
            <a:chOff x="609600" y="4985266"/>
            <a:chExt cx="1828800" cy="681251"/>
          </a:xfrm>
        </p:grpSpPr>
        <p:pic>
          <p:nvPicPr>
            <p:cNvPr id="13" name="Picture 80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9600" y="4985266"/>
              <a:ext cx="673441" cy="673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hlinkClick r:id="rId11"/>
            </p:cNvPr>
            <p:cNvSpPr txBox="1"/>
            <p:nvPr/>
          </p:nvSpPr>
          <p:spPr>
            <a:xfrm>
              <a:off x="946320" y="5020186"/>
              <a:ext cx="1492080" cy="646331"/>
            </a:xfrm>
            <a:prstGeom prst="rect">
              <a:avLst/>
            </a:prstGeom>
            <a:noFill/>
          </p:spPr>
          <p:txBody>
            <a:bodyPr wrap="square" rtlCol="0">
              <a:spAutoFit/>
            </a:bodyPr>
            <a:lstStyle/>
            <a:p>
              <a:pPr algn="ctr"/>
              <a:r>
                <a:rPr lang="en-US" b="1" u="sng" dirty="0">
                  <a:latin typeface="Blue Highway" pitchFamily="2" charset="0"/>
                </a:rPr>
                <a:t>Online</a:t>
              </a:r>
            </a:p>
            <a:p>
              <a:pPr algn="ctr"/>
              <a:r>
                <a:rPr lang="en-US" b="1" u="sng" dirty="0">
                  <a:latin typeface="Blue Highway" pitchFamily="2" charset="0"/>
                </a:rPr>
                <a:t> Calculator</a:t>
              </a:r>
            </a:p>
          </p:txBody>
        </p:sp>
      </p:grpSp>
      <mc:AlternateContent xmlns:mc="http://schemas.openxmlformats.org/markup-compatibility/2006" xmlns:a14="http://schemas.microsoft.com/office/drawing/2010/main">
        <mc:Choice Requires="a14">
          <p:sp>
            <p:nvSpPr>
              <p:cNvPr id="3" name="TextBox 2"/>
              <p:cNvSpPr txBox="1"/>
              <p:nvPr/>
            </p:nvSpPr>
            <p:spPr>
              <a:xfrm>
                <a:off x="5334000" y="2449629"/>
                <a:ext cx="3114827" cy="10156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6000" i="1" smtClean="0">
                          <a:solidFill>
                            <a:schemeClr val="accent2"/>
                          </a:solidFill>
                          <a:latin typeface="Cambria Math"/>
                          <a:ea typeface="Cambria Math"/>
                        </a:rPr>
                        <m:t>×</m:t>
                      </m:r>
                      <m:r>
                        <a:rPr lang="en-US" sz="6000" b="0" i="1" smtClean="0">
                          <a:solidFill>
                            <a:schemeClr val="accent2"/>
                          </a:solidFill>
                          <a:latin typeface="Cambria Math"/>
                          <a:ea typeface="Cambria Math"/>
                        </a:rPr>
                        <m:t> </m:t>
                      </m:r>
                      <m:r>
                        <a:rPr lang="en-US" sz="6000" b="0" i="1" smtClean="0">
                          <a:solidFill>
                            <a:schemeClr val="accent2"/>
                          </a:solidFill>
                          <a:latin typeface="Cambria Math"/>
                          <a:ea typeface="Cambria Math"/>
                        </a:rPr>
                        <m:t>𝑜𝑟</m:t>
                      </m:r>
                      <m:r>
                        <a:rPr lang="en-US" sz="6000" b="0" i="1" smtClean="0">
                          <a:solidFill>
                            <a:schemeClr val="accent2"/>
                          </a:solidFill>
                          <a:latin typeface="Cambria Math"/>
                          <a:ea typeface="Cambria Math"/>
                        </a:rPr>
                        <m:t>÷?</m:t>
                      </m:r>
                    </m:oMath>
                  </m:oMathPara>
                </a14:m>
                <a:endParaRPr lang="en-US" sz="6000" dirty="0">
                  <a:solidFill>
                    <a:schemeClr val="accent2"/>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5334000" y="2449629"/>
                <a:ext cx="3114827" cy="1015663"/>
              </a:xfrm>
              <a:prstGeom prst="rect">
                <a:avLst/>
              </a:prstGeom>
              <a:blipFill rotWithShape="1">
                <a:blip r:embed="rId12" cstate="print"/>
                <a:stretch>
                  <a:fillRect/>
                </a:stretch>
              </a:blipFill>
            </p:spPr>
            <p:txBody>
              <a:bodyPr/>
              <a:lstStyle/>
              <a:p>
                <a:r>
                  <a:rPr lang="en-US">
                    <a:noFill/>
                  </a:rPr>
                  <a:t> </a:t>
                </a:r>
              </a:p>
            </p:txBody>
          </p:sp>
        </mc:Fallback>
      </mc:AlternateContent>
      <p:sp>
        <p:nvSpPr>
          <p:cNvPr id="15" name="TextBox 14"/>
          <p:cNvSpPr txBox="1">
            <a:spLocks noChangeArrowheads="1"/>
          </p:cNvSpPr>
          <p:nvPr/>
        </p:nvSpPr>
        <p:spPr bwMode="auto">
          <a:xfrm>
            <a:off x="304800" y="3276600"/>
            <a:ext cx="868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So…..What do we do first, multiplication or division?</a:t>
            </a:r>
          </a:p>
        </p:txBody>
      </p:sp>
      <p:sp>
        <p:nvSpPr>
          <p:cNvPr id="18" name="scaffolding">
            <a:hlinkClick r:id="rId13" action="ppaction://hlinksldjump"/>
          </p:cNvPr>
          <p:cNvSpPr txBox="1"/>
          <p:nvPr/>
        </p:nvSpPr>
        <p:spPr>
          <a:xfrm>
            <a:off x="2873992" y="6060744"/>
            <a:ext cx="1295400" cy="461665"/>
          </a:xfrm>
          <a:prstGeom prst="rect">
            <a:avLst/>
          </a:prstGeom>
          <a:noFill/>
        </p:spPr>
        <p:txBody>
          <a:bodyPr wrap="square" rtlCol="0">
            <a:spAutoFit/>
          </a:bodyPr>
          <a:lstStyle/>
          <a:p>
            <a:r>
              <a:rPr lang="en-US" sz="1200" u="sng" dirty="0">
                <a:solidFill>
                  <a:schemeClr val="bg1"/>
                </a:solidFill>
              </a:rPr>
              <a:t>Order of Operations</a:t>
            </a:r>
          </a:p>
        </p:txBody>
      </p:sp>
      <p:grpSp>
        <p:nvGrpSpPr>
          <p:cNvPr id="11" name="Group 10"/>
          <p:cNvGrpSpPr/>
          <p:nvPr/>
        </p:nvGrpSpPr>
        <p:grpSpPr>
          <a:xfrm>
            <a:off x="738187" y="1447800"/>
            <a:ext cx="2690813" cy="838200"/>
            <a:chOff x="738187" y="1447800"/>
            <a:chExt cx="2690813" cy="838200"/>
          </a:xfrm>
        </p:grpSpPr>
        <p:graphicFrame>
          <p:nvGraphicFramePr>
            <p:cNvPr id="6" name="Object 5"/>
            <p:cNvGraphicFramePr>
              <a:graphicFrameLocks noChangeAspect="1"/>
            </p:cNvGraphicFramePr>
            <p:nvPr>
              <p:extLst>
                <p:ext uri="{D42A27DB-BD31-4B8C-83A1-F6EECF244321}">
                  <p14:modId xmlns:p14="http://schemas.microsoft.com/office/powerpoint/2010/main" val="220682793"/>
                </p:ext>
              </p:extLst>
            </p:nvPr>
          </p:nvGraphicFramePr>
          <p:xfrm>
            <a:off x="738187" y="1447800"/>
            <a:ext cx="1090613" cy="746125"/>
          </p:xfrm>
          <a:graphic>
            <a:graphicData uri="http://schemas.openxmlformats.org/presentationml/2006/ole">
              <mc:AlternateContent xmlns:mc="http://schemas.openxmlformats.org/markup-compatibility/2006">
                <mc:Choice xmlns:v="urn:schemas-microsoft-com:vml" Requires="v">
                  <p:oleObj spid="_x0000_s169023" name="Equation" r:id="rId14" imgW="241091" imgH="164957" progId="Equation.3">
                    <p:embed/>
                  </p:oleObj>
                </mc:Choice>
                <mc:Fallback>
                  <p:oleObj name="Equation" r:id="rId14" imgW="241091" imgH="164957" progId="Equation.3">
                    <p:embed/>
                    <p:pic>
                      <p:nvPicPr>
                        <p:cNvPr id="0" name="Picture 10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8187" y="1447800"/>
                          <a:ext cx="1090613"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161778"/>
                </p:ext>
              </p:extLst>
            </p:nvPr>
          </p:nvGraphicFramePr>
          <p:xfrm>
            <a:off x="2454275" y="1482725"/>
            <a:ext cx="974725" cy="803275"/>
          </p:xfrm>
          <a:graphic>
            <a:graphicData uri="http://schemas.openxmlformats.org/presentationml/2006/ole">
              <mc:AlternateContent xmlns:mc="http://schemas.openxmlformats.org/markup-compatibility/2006">
                <mc:Choice xmlns:v="urn:schemas-microsoft-com:vml" Requires="v">
                  <p:oleObj spid="_x0000_s169024" name="Equation" r:id="rId16" imgW="215619" imgH="177569" progId="Equation.3">
                    <p:embed/>
                  </p:oleObj>
                </mc:Choice>
                <mc:Fallback>
                  <p:oleObj name="Equation" r:id="rId16" imgW="215619" imgH="177569" progId="Equation.3">
                    <p:embed/>
                    <p:pic>
                      <p:nvPicPr>
                        <p:cNvPr id="0" name="Picture 105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454275" y="1482725"/>
                          <a:ext cx="974725"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6" name="Object 15"/>
          <p:cNvGraphicFramePr>
            <a:graphicFrameLocks noChangeAspect="1"/>
          </p:cNvGraphicFramePr>
          <p:nvPr>
            <p:extLst>
              <p:ext uri="{D42A27DB-BD31-4B8C-83A1-F6EECF244321}">
                <p14:modId xmlns:p14="http://schemas.microsoft.com/office/powerpoint/2010/main" val="3643994234"/>
              </p:ext>
            </p:extLst>
          </p:nvPr>
        </p:nvGraphicFramePr>
        <p:xfrm>
          <a:off x="1347788" y="2098344"/>
          <a:ext cx="1090612" cy="746125"/>
        </p:xfrm>
        <a:graphic>
          <a:graphicData uri="http://schemas.openxmlformats.org/presentationml/2006/ole">
            <mc:AlternateContent xmlns:mc="http://schemas.openxmlformats.org/markup-compatibility/2006">
              <mc:Choice xmlns:v="urn:schemas-microsoft-com:vml" Requires="v">
                <p:oleObj spid="_x0000_s169025" name="Equation" r:id="rId18" imgW="241091" imgH="164957" progId="Equation.3">
                  <p:embed/>
                </p:oleObj>
              </mc:Choice>
              <mc:Fallback>
                <p:oleObj name="Equation" r:id="rId18" imgW="241091" imgH="164957" progId="Equation.3">
                  <p:embed/>
                  <p:pic>
                    <p:nvPicPr>
                      <p:cNvPr id="0" name="Picture 106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347788" y="2098344"/>
                        <a:ext cx="1090612"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ounded Rectangle 20"/>
          <p:cNvSpPr/>
          <p:nvPr/>
        </p:nvSpPr>
        <p:spPr>
          <a:xfrm>
            <a:off x="1725304" y="2999096"/>
            <a:ext cx="838200" cy="410961"/>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6"/>
          <p:cNvSpPr txBox="1">
            <a:spLocks noChangeArrowheads="1"/>
          </p:cNvSpPr>
          <p:nvPr/>
        </p:nvSpPr>
        <p:spPr bwMode="auto">
          <a:xfrm>
            <a:off x="6858000" y="381000"/>
            <a:ext cx="1981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1400" dirty="0">
                <a:solidFill>
                  <a:schemeClr val="bg1"/>
                </a:solidFill>
              </a:rPr>
              <a:t>Possible Answers</a:t>
            </a:r>
          </a:p>
        </p:txBody>
      </p:sp>
      <p:grpSp>
        <p:nvGrpSpPr>
          <p:cNvPr id="36" name="Group 35"/>
          <p:cNvGrpSpPr/>
          <p:nvPr/>
        </p:nvGrpSpPr>
        <p:grpSpPr>
          <a:xfrm>
            <a:off x="1115704" y="1191904"/>
            <a:ext cx="1676400" cy="1094096"/>
            <a:chOff x="1115704" y="1191904"/>
            <a:chExt cx="1676400" cy="1094096"/>
          </a:xfrm>
        </p:grpSpPr>
        <p:grpSp>
          <p:nvGrpSpPr>
            <p:cNvPr id="9" name="Group 8"/>
            <p:cNvGrpSpPr/>
            <p:nvPr/>
          </p:nvGrpSpPr>
          <p:grpSpPr>
            <a:xfrm>
              <a:off x="1711325" y="1418230"/>
              <a:ext cx="803275" cy="867770"/>
              <a:chOff x="1711325" y="1418230"/>
              <a:chExt cx="803275" cy="867770"/>
            </a:xfrm>
          </p:grpSpPr>
          <p:graphicFrame>
            <p:nvGraphicFramePr>
              <p:cNvPr id="2" name="Object 1"/>
              <p:cNvGraphicFramePr>
                <a:graphicFrameLocks noChangeAspect="1"/>
              </p:cNvGraphicFramePr>
              <p:nvPr>
                <p:extLst>
                  <p:ext uri="{D42A27DB-BD31-4B8C-83A1-F6EECF244321}">
                    <p14:modId xmlns:p14="http://schemas.microsoft.com/office/powerpoint/2010/main" val="2832188487"/>
                  </p:ext>
                </p:extLst>
              </p:nvPr>
            </p:nvGraphicFramePr>
            <p:xfrm>
              <a:off x="1711325" y="1482725"/>
              <a:ext cx="803275" cy="803275"/>
            </p:xfrm>
            <a:graphic>
              <a:graphicData uri="http://schemas.openxmlformats.org/presentationml/2006/ole">
                <mc:AlternateContent xmlns:mc="http://schemas.openxmlformats.org/markup-compatibility/2006">
                  <mc:Choice xmlns:v="urn:schemas-microsoft-com:vml" Requires="v">
                    <p:oleObj spid="_x0000_s169026" name="Equation" r:id="rId20" imgW="177492" imgH="177492" progId="Equation.3">
                      <p:embed/>
                    </p:oleObj>
                  </mc:Choice>
                  <mc:Fallback>
                    <p:oleObj name="Equation" r:id="rId20" imgW="177492" imgH="177492" progId="Equation.3">
                      <p:embed/>
                      <p:pic>
                        <p:nvPicPr>
                          <p:cNvPr id="0" name="Picture 105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711325" y="1482725"/>
                            <a:ext cx="803275"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own Arrow 7"/>
              <p:cNvSpPr/>
              <p:nvPr/>
            </p:nvSpPr>
            <p:spPr>
              <a:xfrm>
                <a:off x="1900202" y="1418230"/>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ight Bracket 33"/>
            <p:cNvSpPr/>
            <p:nvPr/>
          </p:nvSpPr>
          <p:spPr>
            <a:xfrm rot="5400000">
              <a:off x="1839604" y="468004"/>
              <a:ext cx="228600" cy="1676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37" name="Group 36"/>
          <p:cNvGrpSpPr/>
          <p:nvPr/>
        </p:nvGrpSpPr>
        <p:grpSpPr>
          <a:xfrm>
            <a:off x="1774208" y="1905000"/>
            <a:ext cx="1524000" cy="1072819"/>
            <a:chOff x="1774208" y="1905000"/>
            <a:chExt cx="1524000" cy="1072819"/>
          </a:xfrm>
        </p:grpSpPr>
        <p:grpSp>
          <p:nvGrpSpPr>
            <p:cNvPr id="22" name="Group 21"/>
            <p:cNvGrpSpPr/>
            <p:nvPr/>
          </p:nvGrpSpPr>
          <p:grpSpPr>
            <a:xfrm>
              <a:off x="2254250" y="2144381"/>
              <a:ext cx="860425" cy="833438"/>
              <a:chOff x="1681974" y="1418230"/>
              <a:chExt cx="860425" cy="833438"/>
            </a:xfrm>
          </p:grpSpPr>
          <p:graphicFrame>
            <p:nvGraphicFramePr>
              <p:cNvPr id="23" name="Object 22"/>
              <p:cNvGraphicFramePr>
                <a:graphicFrameLocks noChangeAspect="1"/>
              </p:cNvGraphicFramePr>
              <p:nvPr>
                <p:extLst>
                  <p:ext uri="{D42A27DB-BD31-4B8C-83A1-F6EECF244321}">
                    <p14:modId xmlns:p14="http://schemas.microsoft.com/office/powerpoint/2010/main" val="3134509219"/>
                  </p:ext>
                </p:extLst>
              </p:nvPr>
            </p:nvGraphicFramePr>
            <p:xfrm>
              <a:off x="1681974" y="1448393"/>
              <a:ext cx="860425" cy="803275"/>
            </p:xfrm>
            <a:graphic>
              <a:graphicData uri="http://schemas.openxmlformats.org/presentationml/2006/ole">
                <mc:AlternateContent xmlns:mc="http://schemas.openxmlformats.org/markup-compatibility/2006">
                  <mc:Choice xmlns:v="urn:schemas-microsoft-com:vml" Requires="v">
                    <p:oleObj spid="_x0000_s169027" name="Equation" r:id="rId22" imgW="190440" imgH="177480" progId="Equation.3">
                      <p:embed/>
                    </p:oleObj>
                  </mc:Choice>
                  <mc:Fallback>
                    <p:oleObj name="Equation" r:id="rId22" imgW="190440" imgH="177480" progId="Equation.3">
                      <p:embed/>
                      <p:pic>
                        <p:nvPicPr>
                          <p:cNvPr id="0" name="Picture 105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681974" y="1448393"/>
                            <a:ext cx="860425"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Down Arrow 23"/>
              <p:cNvSpPr/>
              <p:nvPr/>
            </p:nvSpPr>
            <p:spPr>
              <a:xfrm>
                <a:off x="1900202" y="1418230"/>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ight Bracket 34"/>
            <p:cNvSpPr/>
            <p:nvPr/>
          </p:nvSpPr>
          <p:spPr>
            <a:xfrm rot="5400000">
              <a:off x="2421908" y="1257300"/>
              <a:ext cx="228600" cy="1524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39" name="Group 38"/>
          <p:cNvGrpSpPr/>
          <p:nvPr/>
        </p:nvGrpSpPr>
        <p:grpSpPr>
          <a:xfrm>
            <a:off x="1371600" y="2590800"/>
            <a:ext cx="1676400" cy="949658"/>
            <a:chOff x="1371600" y="2590800"/>
            <a:chExt cx="1676400" cy="949658"/>
          </a:xfrm>
        </p:grpSpPr>
        <p:grpSp>
          <p:nvGrpSpPr>
            <p:cNvPr id="28" name="Group 27"/>
            <p:cNvGrpSpPr/>
            <p:nvPr/>
          </p:nvGrpSpPr>
          <p:grpSpPr>
            <a:xfrm>
              <a:off x="1820726" y="2825088"/>
              <a:ext cx="680226" cy="715370"/>
              <a:chOff x="1821271" y="1441842"/>
              <a:chExt cx="680226" cy="715370"/>
            </a:xfrm>
          </p:grpSpPr>
          <p:graphicFrame>
            <p:nvGraphicFramePr>
              <p:cNvPr id="29" name="Object 28"/>
              <p:cNvGraphicFramePr>
                <a:graphicFrameLocks noChangeAspect="1"/>
              </p:cNvGraphicFramePr>
              <p:nvPr>
                <p:extLst>
                  <p:ext uri="{D42A27DB-BD31-4B8C-83A1-F6EECF244321}">
                    <p14:modId xmlns:p14="http://schemas.microsoft.com/office/powerpoint/2010/main" val="1056234036"/>
                  </p:ext>
                </p:extLst>
              </p:nvPr>
            </p:nvGraphicFramePr>
            <p:xfrm>
              <a:off x="1821271" y="1522167"/>
              <a:ext cx="680226" cy="635045"/>
            </p:xfrm>
            <a:graphic>
              <a:graphicData uri="http://schemas.openxmlformats.org/presentationml/2006/ole">
                <mc:AlternateContent xmlns:mc="http://schemas.openxmlformats.org/markup-compatibility/2006">
                  <mc:Choice xmlns:v="urn:schemas-microsoft-com:vml" Requires="v">
                    <p:oleObj spid="_x0000_s169028" name="Equation" r:id="rId24" imgW="190335" imgH="177646" progId="Equation.3">
                      <p:embed/>
                    </p:oleObj>
                  </mc:Choice>
                  <mc:Fallback>
                    <p:oleObj name="Equation" r:id="rId24" imgW="190335" imgH="177646" progId="Equation.3">
                      <p:embed/>
                      <p:pic>
                        <p:nvPicPr>
                          <p:cNvPr id="0" name="Picture 106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21271" y="1522167"/>
                            <a:ext cx="680226" cy="6350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Down Arrow 29"/>
              <p:cNvSpPr/>
              <p:nvPr/>
            </p:nvSpPr>
            <p:spPr>
              <a:xfrm>
                <a:off x="1900202" y="1441842"/>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ight Bracket 37"/>
            <p:cNvSpPr/>
            <p:nvPr/>
          </p:nvSpPr>
          <p:spPr>
            <a:xfrm rot="5400000">
              <a:off x="2095500" y="1866900"/>
              <a:ext cx="228600" cy="1676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sp>
        <p:nvSpPr>
          <p:cNvPr id="40" name="Page Title"/>
          <p:cNvSpPr txBox="1">
            <a:spLocks/>
          </p:cNvSpPr>
          <p:nvPr/>
        </p:nvSpPr>
        <p:spPr bwMode="auto">
          <a:xfrm>
            <a:off x="152400" y="460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mj-lt"/>
                <a:ea typeface="ＭＳ Ｐゴシック" charset="-128"/>
                <a:cs typeface="ＭＳ Ｐゴシック" charset="0"/>
              </a:rPr>
              <a:t>1</a:t>
            </a:r>
            <a:r>
              <a:rPr kumimoji="0" lang="en-US" sz="3200" b="1" i="0" u="none" strike="noStrike" kern="1200" cap="none" spc="0" normalizeH="0" baseline="30000" noProof="0" dirty="0">
                <a:ln>
                  <a:noFill/>
                </a:ln>
                <a:solidFill>
                  <a:schemeClr val="bg1"/>
                </a:solidFill>
                <a:effectLst/>
                <a:uLnTx/>
                <a:uFillTx/>
                <a:latin typeface="+mj-lt"/>
                <a:ea typeface="ＭＳ Ｐゴシック" charset="-128"/>
                <a:cs typeface="ＭＳ Ｐゴシック" charset="0"/>
              </a:rPr>
              <a:t>st</a:t>
            </a:r>
            <a:r>
              <a:rPr kumimoji="0" lang="en-US" sz="3200" b="1" i="0" u="none" strike="noStrike" kern="1200" cap="none" spc="0" normalizeH="0" baseline="0" noProof="0" dirty="0">
                <a:ln>
                  <a:noFill/>
                </a:ln>
                <a:solidFill>
                  <a:schemeClr val="bg1"/>
                </a:solidFill>
                <a:effectLst/>
                <a:uLnTx/>
                <a:uFillTx/>
                <a:latin typeface="+mj-lt"/>
                <a:ea typeface="ＭＳ Ｐゴシック" charset="-128"/>
                <a:cs typeface="ＭＳ Ｐゴシック" charset="0"/>
              </a:rPr>
              <a:t> Launch-Multiplication/Division?</a:t>
            </a:r>
          </a:p>
        </p:txBody>
      </p:sp>
      <p:sp>
        <p:nvSpPr>
          <p:cNvPr id="41" name="Agenda Link">
            <a:hlinkClick r:id="rId26"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controls>
      <mc:AlternateContent xmlns:mc="http://schemas.openxmlformats.org/markup-compatibility/2006">
        <mc:Choice xmlns:v="urn:schemas-microsoft-com:vml" Requires="v">
          <p:control spid="169029" name="TextBox2" r:id="rId2" imgW="533520" imgH="457200"/>
        </mc:Choice>
        <mc:Fallback>
          <p:control name="TextBox2" r:id="rId2" imgW="533520" imgH="457200">
            <p:pic>
              <p:nvPicPr>
                <p:cNvPr id="4" name="TextBox2"/>
                <p:cNvPicPr preferRelativeResize="0">
                  <a:picLocks noChangeArrowheads="1" noChangeShapeType="1"/>
                </p:cNvPicPr>
                <p:nvPr/>
              </p:nvPicPr>
              <p:blipFill>
                <a:blip r:embed="rId27"/>
                <a:srcRect/>
                <a:stretch>
                  <a:fillRect/>
                </a:stretch>
              </p:blipFill>
              <p:spPr bwMode="auto">
                <a:xfrm>
                  <a:off x="67818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69030" name="TextBox1" r:id="rId3" imgW="533520" imgH="457200"/>
        </mc:Choice>
        <mc:Fallback>
          <p:control name="TextBox1" r:id="rId3" imgW="533520" imgH="457200">
            <p:pic>
              <p:nvPicPr>
                <p:cNvPr id="17" name="TextBox1"/>
                <p:cNvPicPr preferRelativeResize="0">
                  <a:picLocks noChangeArrowheads="1" noChangeShapeType="1"/>
                </p:cNvPicPr>
                <p:nvPr/>
              </p:nvPicPr>
              <p:blipFill>
                <a:blip r:embed="rId27"/>
                <a:srcRect/>
                <a:stretch>
                  <a:fillRect/>
                </a:stretch>
              </p:blipFill>
              <p:spPr bwMode="auto">
                <a:xfrm>
                  <a:off x="74676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69031" name="TextBox3" r:id="rId4" imgW="533520" imgH="457200"/>
        </mc:Choice>
        <mc:Fallback>
          <p:control name="TextBox3" r:id="rId4" imgW="533520" imgH="457200">
            <p:pic>
              <p:nvPicPr>
                <p:cNvPr id="19" name="TextBox3"/>
                <p:cNvPicPr preferRelativeResize="0">
                  <a:picLocks noChangeArrowheads="1" noChangeShapeType="1"/>
                </p:cNvPicPr>
                <p:nvPr/>
              </p:nvPicPr>
              <p:blipFill>
                <a:blip r:embed="rId27"/>
                <a:srcRect/>
                <a:stretch>
                  <a:fillRect/>
                </a:stretch>
              </p:blipFill>
              <p:spPr bwMode="auto">
                <a:xfrm>
                  <a:off x="81534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022677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6166" name="Picture 15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200" y="5991553"/>
            <a:ext cx="1156648" cy="47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9" name="Green Background"/>
          <p:cNvSpPr>
            <a:spLocks noChangeArrowheads="1"/>
          </p:cNvSpPr>
          <p:nvPr/>
        </p:nvSpPr>
        <p:spPr bwMode="auto">
          <a:xfrm>
            <a:off x="152400" y="652463"/>
            <a:ext cx="8763000" cy="5367337"/>
          </a:xfrm>
          <a:prstGeom prst="roundRect">
            <a:avLst>
              <a:gd name="adj" fmla="val 7954"/>
            </a:avLst>
          </a:prstGeom>
          <a:solidFill>
            <a:schemeClr val="bg1"/>
          </a:solidFill>
          <a:ln w="19050">
            <a:solidFill>
              <a:schemeClr val="bg1"/>
            </a:solidFill>
            <a:round/>
            <a:headEnd/>
            <a:tailEnd/>
          </a:ln>
        </p:spPr>
        <p:txBody>
          <a:bodyPr wrap="none" anchor="ctr"/>
          <a:lstStyle/>
          <a:p>
            <a:endParaRPr lang="en-US" dirty="0"/>
          </a:p>
        </p:txBody>
      </p:sp>
      <p:sp>
        <p:nvSpPr>
          <p:cNvPr id="4" name="Agenda Link">
            <a:hlinkClick r:id="rId8"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12</a:t>
            </a:fld>
            <a:endParaRPr lang="en-US">
              <a:solidFill>
                <a:schemeClr val="bg1"/>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13340137"/>
              </p:ext>
            </p:extLst>
          </p:nvPr>
        </p:nvGraphicFramePr>
        <p:xfrm>
          <a:off x="63689" y="740572"/>
          <a:ext cx="3673026" cy="804855"/>
        </p:xfrm>
        <a:graphic>
          <a:graphicData uri="http://schemas.openxmlformats.org/presentationml/2006/ole">
            <mc:AlternateContent xmlns:mc="http://schemas.openxmlformats.org/markup-compatibility/2006">
              <mc:Choice xmlns:v="urn:schemas-microsoft-com:vml" Requires="v">
                <p:oleObj spid="_x0000_s247844" name="Equation" r:id="rId9" imgW="812447" imgH="177723" progId="Equation.3">
                  <p:embed/>
                </p:oleObj>
              </mc:Choice>
              <mc:Fallback>
                <p:oleObj name="Equation" r:id="rId9" imgW="812447" imgH="177723" progId="Equation.3">
                  <p:embed/>
                  <p:pic>
                    <p:nvPicPr>
                      <p:cNvPr id="0" name="Object 105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689" y="740572"/>
                        <a:ext cx="3673026" cy="8048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a:spLocks noChangeArrowheads="1"/>
          </p:cNvSpPr>
          <p:nvPr/>
        </p:nvSpPr>
        <p:spPr bwMode="auto">
          <a:xfrm>
            <a:off x="3886200" y="833735"/>
            <a:ext cx="3886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What is your answer?</a:t>
            </a:r>
          </a:p>
        </p:txBody>
      </p:sp>
      <p:sp>
        <p:nvSpPr>
          <p:cNvPr id="10" name="TextBox 9"/>
          <p:cNvSpPr txBox="1">
            <a:spLocks noChangeArrowheads="1"/>
          </p:cNvSpPr>
          <p:nvPr/>
        </p:nvSpPr>
        <p:spPr bwMode="auto">
          <a:xfrm>
            <a:off x="3848100" y="1295400"/>
            <a:ext cx="3314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What order did you use?</a:t>
            </a:r>
          </a:p>
        </p:txBody>
      </p:sp>
      <p:grpSp>
        <p:nvGrpSpPr>
          <p:cNvPr id="9" name="Group 11"/>
          <p:cNvGrpSpPr/>
          <p:nvPr/>
        </p:nvGrpSpPr>
        <p:grpSpPr>
          <a:xfrm>
            <a:off x="7010400" y="4876800"/>
            <a:ext cx="1828800" cy="681251"/>
            <a:chOff x="609600" y="4985266"/>
            <a:chExt cx="1828800" cy="681251"/>
          </a:xfrm>
        </p:grpSpPr>
        <p:pic>
          <p:nvPicPr>
            <p:cNvPr id="13" name="Picture 80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9600" y="4985266"/>
              <a:ext cx="673441" cy="673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hlinkClick r:id="rId12"/>
            </p:cNvPr>
            <p:cNvSpPr txBox="1"/>
            <p:nvPr/>
          </p:nvSpPr>
          <p:spPr>
            <a:xfrm>
              <a:off x="946320" y="5020186"/>
              <a:ext cx="1492080" cy="646331"/>
            </a:xfrm>
            <a:prstGeom prst="rect">
              <a:avLst/>
            </a:prstGeom>
            <a:noFill/>
          </p:spPr>
          <p:txBody>
            <a:bodyPr wrap="square" rtlCol="0">
              <a:spAutoFit/>
            </a:bodyPr>
            <a:lstStyle/>
            <a:p>
              <a:pPr algn="ctr"/>
              <a:r>
                <a:rPr lang="en-US" b="1" u="sng" dirty="0">
                  <a:latin typeface="Blue Highway" pitchFamily="2" charset="0"/>
                </a:rPr>
                <a:t>Online</a:t>
              </a:r>
            </a:p>
            <a:p>
              <a:pPr algn="ctr"/>
              <a:r>
                <a:rPr lang="en-US" b="1" u="sng" dirty="0">
                  <a:latin typeface="Blue Highway" pitchFamily="2" charset="0"/>
                </a:rPr>
                <a:t> Calculator</a:t>
              </a:r>
            </a:p>
          </p:txBody>
        </p:sp>
      </p:grpSp>
      <mc:AlternateContent xmlns:mc="http://schemas.openxmlformats.org/markup-compatibility/2006" xmlns:a14="http://schemas.microsoft.com/office/drawing/2010/main">
        <mc:Choice Requires="a14">
          <p:sp>
            <p:nvSpPr>
              <p:cNvPr id="3" name="TextBox 2"/>
              <p:cNvSpPr txBox="1"/>
              <p:nvPr/>
            </p:nvSpPr>
            <p:spPr>
              <a:xfrm>
                <a:off x="5334000" y="2449629"/>
                <a:ext cx="3114827" cy="10156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6000" i="1" smtClean="0">
                          <a:solidFill>
                            <a:schemeClr val="accent2"/>
                          </a:solidFill>
                          <a:latin typeface="Cambria Math"/>
                          <a:ea typeface="Cambria Math"/>
                        </a:rPr>
                        <m:t>×</m:t>
                      </m:r>
                      <m:r>
                        <a:rPr lang="en-US" sz="6000" b="0" i="1" smtClean="0">
                          <a:solidFill>
                            <a:schemeClr val="accent2"/>
                          </a:solidFill>
                          <a:latin typeface="Cambria Math"/>
                          <a:ea typeface="Cambria Math"/>
                        </a:rPr>
                        <m:t> </m:t>
                      </m:r>
                      <m:r>
                        <a:rPr lang="en-US" sz="6000" b="0" i="1" smtClean="0">
                          <a:solidFill>
                            <a:schemeClr val="accent2"/>
                          </a:solidFill>
                          <a:latin typeface="Cambria Math"/>
                          <a:ea typeface="Cambria Math"/>
                        </a:rPr>
                        <m:t>𝑜𝑟</m:t>
                      </m:r>
                      <m:r>
                        <a:rPr lang="en-US" sz="6000" b="0" i="1" smtClean="0">
                          <a:solidFill>
                            <a:schemeClr val="accent2"/>
                          </a:solidFill>
                          <a:latin typeface="Cambria Math"/>
                          <a:ea typeface="Cambria Math"/>
                        </a:rPr>
                        <m:t>÷?</m:t>
                      </m:r>
                    </m:oMath>
                  </m:oMathPara>
                </a14:m>
                <a:endParaRPr lang="en-US" sz="6000" dirty="0">
                  <a:solidFill>
                    <a:schemeClr val="accent2"/>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5334000" y="2449629"/>
                <a:ext cx="3114827" cy="1015663"/>
              </a:xfrm>
              <a:prstGeom prst="rect">
                <a:avLst/>
              </a:prstGeom>
              <a:blipFill rotWithShape="1">
                <a:blip r:embed="rId13" cstate="print"/>
                <a:stretch>
                  <a:fillRect/>
                </a:stretch>
              </a:blipFill>
            </p:spPr>
            <p:txBody>
              <a:bodyPr/>
              <a:lstStyle/>
              <a:p>
                <a:r>
                  <a:rPr lang="en-US">
                    <a:noFill/>
                  </a:rPr>
                  <a:t> </a:t>
                </a:r>
              </a:p>
            </p:txBody>
          </p:sp>
        </mc:Fallback>
      </mc:AlternateContent>
      <p:sp>
        <p:nvSpPr>
          <p:cNvPr id="15" name="TextBox 14"/>
          <p:cNvSpPr txBox="1">
            <a:spLocks noChangeArrowheads="1"/>
          </p:cNvSpPr>
          <p:nvPr/>
        </p:nvSpPr>
        <p:spPr bwMode="auto">
          <a:xfrm>
            <a:off x="304800" y="3276600"/>
            <a:ext cx="868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So…..What do we do first, multiplication or division?</a:t>
            </a:r>
          </a:p>
        </p:txBody>
      </p:sp>
      <p:sp>
        <p:nvSpPr>
          <p:cNvPr id="17" name="Text Box 2"/>
          <p:cNvSpPr txBox="1">
            <a:spLocks noChangeArrowheads="1"/>
          </p:cNvSpPr>
          <p:nvPr/>
        </p:nvSpPr>
        <p:spPr bwMode="auto">
          <a:xfrm>
            <a:off x="457200" y="3761096"/>
            <a:ext cx="2886004" cy="22726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sng" strike="noStrike" cap="none" normalizeH="0" baseline="0" dirty="0">
                <a:ln>
                  <a:noFill/>
                </a:ln>
                <a:solidFill>
                  <a:schemeClr val="tx1"/>
                </a:solidFill>
                <a:effectLst/>
                <a:latin typeface="Calibri" pitchFamily="34" charset="0"/>
                <a:ea typeface="ＭＳ Ｐゴシック" pitchFamily="34" charset="-128"/>
              </a:rPr>
              <a:t>ORDER OF OPERATIONS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chemeClr val="tx1"/>
                </a:solidFill>
                <a:effectLst/>
                <a:latin typeface="Calibri" pitchFamily="34" charset="0"/>
                <a:ea typeface="ＭＳ Ｐゴシック" pitchFamily="34" charset="-128"/>
              </a:rPr>
              <a:t>1) Parenthesis or Grouping Symbols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chemeClr val="tx1"/>
                </a:solidFill>
                <a:effectLst/>
                <a:latin typeface="Calibri" pitchFamily="34" charset="0"/>
                <a:ea typeface="ＭＳ Ｐゴシック" pitchFamily="34" charset="-128"/>
              </a:rPr>
              <a:t>2) Exponents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chemeClr val="tx1"/>
                </a:solidFill>
                <a:effectLst/>
                <a:latin typeface="Calibri" pitchFamily="34" charset="0"/>
                <a:ea typeface="ＭＳ Ｐゴシック" pitchFamily="34" charset="-128"/>
              </a:rPr>
              <a:t>3) Multiplication/Division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chemeClr val="tx1"/>
                </a:solidFill>
                <a:effectLst/>
                <a:latin typeface="Calibri" pitchFamily="34" charset="0"/>
                <a:ea typeface="ＭＳ Ｐゴシック" pitchFamily="34" charset="-128"/>
              </a:rPr>
              <a:t>4) Addition/Subtraction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itchFamily="34" charset="0"/>
              <a:ea typeface="ＭＳ Ｐゴシック" pitchFamily="34" charset="-128"/>
            </a:endParaRPr>
          </a:p>
        </p:txBody>
      </p:sp>
      <p:sp>
        <p:nvSpPr>
          <p:cNvPr id="18" name="scaffolding">
            <a:hlinkClick r:id="rId14" action="ppaction://hlinksldjump"/>
          </p:cNvPr>
          <p:cNvSpPr txBox="1"/>
          <p:nvPr/>
        </p:nvSpPr>
        <p:spPr>
          <a:xfrm>
            <a:off x="2873992" y="6060744"/>
            <a:ext cx="1295400" cy="461665"/>
          </a:xfrm>
          <a:prstGeom prst="rect">
            <a:avLst/>
          </a:prstGeom>
          <a:noFill/>
        </p:spPr>
        <p:txBody>
          <a:bodyPr wrap="square" rtlCol="0">
            <a:spAutoFit/>
          </a:bodyPr>
          <a:lstStyle/>
          <a:p>
            <a:r>
              <a:rPr lang="en-US" sz="1200" u="sng" dirty="0">
                <a:solidFill>
                  <a:schemeClr val="bg1"/>
                </a:solidFill>
              </a:rPr>
              <a:t>Order of Operations</a:t>
            </a:r>
          </a:p>
        </p:txBody>
      </p:sp>
      <p:grpSp>
        <p:nvGrpSpPr>
          <p:cNvPr id="11" name="Group 10"/>
          <p:cNvGrpSpPr/>
          <p:nvPr/>
        </p:nvGrpSpPr>
        <p:grpSpPr>
          <a:xfrm>
            <a:off x="738187" y="1447800"/>
            <a:ext cx="2690813" cy="838200"/>
            <a:chOff x="738187" y="1447800"/>
            <a:chExt cx="2690813" cy="838200"/>
          </a:xfrm>
        </p:grpSpPr>
        <p:graphicFrame>
          <p:nvGraphicFramePr>
            <p:cNvPr id="6" name="Object 5"/>
            <p:cNvGraphicFramePr>
              <a:graphicFrameLocks noChangeAspect="1"/>
            </p:cNvGraphicFramePr>
            <p:nvPr>
              <p:extLst>
                <p:ext uri="{D42A27DB-BD31-4B8C-83A1-F6EECF244321}">
                  <p14:modId xmlns:p14="http://schemas.microsoft.com/office/powerpoint/2010/main" val="220682793"/>
                </p:ext>
              </p:extLst>
            </p:nvPr>
          </p:nvGraphicFramePr>
          <p:xfrm>
            <a:off x="738187" y="1447800"/>
            <a:ext cx="1090613" cy="746125"/>
          </p:xfrm>
          <a:graphic>
            <a:graphicData uri="http://schemas.openxmlformats.org/presentationml/2006/ole">
              <mc:AlternateContent xmlns:mc="http://schemas.openxmlformats.org/markup-compatibility/2006">
                <mc:Choice xmlns:v="urn:schemas-microsoft-com:vml" Requires="v">
                  <p:oleObj spid="_x0000_s247845" name="Equation" r:id="rId15" imgW="241091" imgH="164957" progId="Equation.3">
                    <p:embed/>
                  </p:oleObj>
                </mc:Choice>
                <mc:Fallback>
                  <p:oleObj name="Equation" r:id="rId15" imgW="241091" imgH="164957" progId="Equation.3">
                    <p:embed/>
                    <p:pic>
                      <p:nvPicPr>
                        <p:cNvPr id="0" name="Object 105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8187" y="1447800"/>
                          <a:ext cx="1090613"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161778"/>
                </p:ext>
              </p:extLst>
            </p:nvPr>
          </p:nvGraphicFramePr>
          <p:xfrm>
            <a:off x="2454275" y="1482725"/>
            <a:ext cx="974725" cy="803275"/>
          </p:xfrm>
          <a:graphic>
            <a:graphicData uri="http://schemas.openxmlformats.org/presentationml/2006/ole">
              <mc:AlternateContent xmlns:mc="http://schemas.openxmlformats.org/markup-compatibility/2006">
                <mc:Choice xmlns:v="urn:schemas-microsoft-com:vml" Requires="v">
                  <p:oleObj spid="_x0000_s247846" name="Equation" r:id="rId17" imgW="215619" imgH="177569" progId="Equation.3">
                    <p:embed/>
                  </p:oleObj>
                </mc:Choice>
                <mc:Fallback>
                  <p:oleObj name="Equation" r:id="rId17" imgW="215619" imgH="177569" progId="Equation.3">
                    <p:embed/>
                    <p:pic>
                      <p:nvPicPr>
                        <p:cNvPr id="0" name="Object 105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54275" y="1482725"/>
                          <a:ext cx="974725"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6" name="Object 15"/>
          <p:cNvGraphicFramePr>
            <a:graphicFrameLocks noChangeAspect="1"/>
          </p:cNvGraphicFramePr>
          <p:nvPr>
            <p:extLst>
              <p:ext uri="{D42A27DB-BD31-4B8C-83A1-F6EECF244321}">
                <p14:modId xmlns:p14="http://schemas.microsoft.com/office/powerpoint/2010/main" val="3643994234"/>
              </p:ext>
            </p:extLst>
          </p:nvPr>
        </p:nvGraphicFramePr>
        <p:xfrm>
          <a:off x="1347788" y="2098344"/>
          <a:ext cx="1090612" cy="746125"/>
        </p:xfrm>
        <a:graphic>
          <a:graphicData uri="http://schemas.openxmlformats.org/presentationml/2006/ole">
            <mc:AlternateContent xmlns:mc="http://schemas.openxmlformats.org/markup-compatibility/2006">
              <mc:Choice xmlns:v="urn:schemas-microsoft-com:vml" Requires="v">
                <p:oleObj spid="_x0000_s247847" name="Equation" r:id="rId19" imgW="241091" imgH="164957" progId="Equation.3">
                  <p:embed/>
                </p:oleObj>
              </mc:Choice>
              <mc:Fallback>
                <p:oleObj name="Equation" r:id="rId19" imgW="241091" imgH="164957" progId="Equation.3">
                  <p:embed/>
                  <p:pic>
                    <p:nvPicPr>
                      <p:cNvPr id="0" name="Object 106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347788" y="2098344"/>
                        <a:ext cx="1090612"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ounded Rectangle 20"/>
          <p:cNvSpPr/>
          <p:nvPr/>
        </p:nvSpPr>
        <p:spPr>
          <a:xfrm>
            <a:off x="1725304" y="2999096"/>
            <a:ext cx="838200" cy="410961"/>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6"/>
          <p:cNvSpPr txBox="1">
            <a:spLocks noChangeArrowheads="1"/>
          </p:cNvSpPr>
          <p:nvPr/>
        </p:nvSpPr>
        <p:spPr bwMode="auto">
          <a:xfrm>
            <a:off x="6858000" y="381000"/>
            <a:ext cx="1981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1400" dirty="0">
                <a:solidFill>
                  <a:schemeClr val="bg1"/>
                </a:solidFill>
              </a:rPr>
              <a:t>Possible Answers</a:t>
            </a:r>
          </a:p>
        </p:txBody>
      </p:sp>
      <p:grpSp>
        <p:nvGrpSpPr>
          <p:cNvPr id="12" name="Group 35"/>
          <p:cNvGrpSpPr/>
          <p:nvPr/>
        </p:nvGrpSpPr>
        <p:grpSpPr>
          <a:xfrm>
            <a:off x="1115704" y="1191904"/>
            <a:ext cx="1676400" cy="1094096"/>
            <a:chOff x="1115704" y="1191904"/>
            <a:chExt cx="1676400" cy="1094096"/>
          </a:xfrm>
        </p:grpSpPr>
        <p:grpSp>
          <p:nvGrpSpPr>
            <p:cNvPr id="19" name="Group 8"/>
            <p:cNvGrpSpPr/>
            <p:nvPr/>
          </p:nvGrpSpPr>
          <p:grpSpPr>
            <a:xfrm>
              <a:off x="1711325" y="1418230"/>
              <a:ext cx="803275" cy="867770"/>
              <a:chOff x="1711325" y="1418230"/>
              <a:chExt cx="803275" cy="867770"/>
            </a:xfrm>
          </p:grpSpPr>
          <p:graphicFrame>
            <p:nvGraphicFramePr>
              <p:cNvPr id="2" name="Object 1"/>
              <p:cNvGraphicFramePr>
                <a:graphicFrameLocks noChangeAspect="1"/>
              </p:cNvGraphicFramePr>
              <p:nvPr>
                <p:extLst>
                  <p:ext uri="{D42A27DB-BD31-4B8C-83A1-F6EECF244321}">
                    <p14:modId xmlns:p14="http://schemas.microsoft.com/office/powerpoint/2010/main" val="2832188487"/>
                  </p:ext>
                </p:extLst>
              </p:nvPr>
            </p:nvGraphicFramePr>
            <p:xfrm>
              <a:off x="1711325" y="1482725"/>
              <a:ext cx="803275" cy="803275"/>
            </p:xfrm>
            <a:graphic>
              <a:graphicData uri="http://schemas.openxmlformats.org/presentationml/2006/ole">
                <mc:AlternateContent xmlns:mc="http://schemas.openxmlformats.org/markup-compatibility/2006">
                  <mc:Choice xmlns:v="urn:schemas-microsoft-com:vml" Requires="v">
                    <p:oleObj spid="_x0000_s247848" name="Equation" r:id="rId21" imgW="177492" imgH="177492" progId="Equation.3">
                      <p:embed/>
                    </p:oleObj>
                  </mc:Choice>
                  <mc:Fallback>
                    <p:oleObj name="Equation" r:id="rId21" imgW="177492" imgH="177492" progId="Equation.3">
                      <p:embed/>
                      <p:pic>
                        <p:nvPicPr>
                          <p:cNvPr id="0" name="Object 105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11325" y="1482725"/>
                            <a:ext cx="803275"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own Arrow 7"/>
              <p:cNvSpPr/>
              <p:nvPr/>
            </p:nvSpPr>
            <p:spPr>
              <a:xfrm>
                <a:off x="1900202" y="1418230"/>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ight Bracket 33"/>
            <p:cNvSpPr/>
            <p:nvPr/>
          </p:nvSpPr>
          <p:spPr>
            <a:xfrm rot="5400000">
              <a:off x="1839604" y="468004"/>
              <a:ext cx="228600" cy="1676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20" name="Group 36"/>
          <p:cNvGrpSpPr/>
          <p:nvPr/>
        </p:nvGrpSpPr>
        <p:grpSpPr>
          <a:xfrm>
            <a:off x="1774208" y="1905000"/>
            <a:ext cx="1524000" cy="1072819"/>
            <a:chOff x="1774208" y="1905000"/>
            <a:chExt cx="1524000" cy="1072819"/>
          </a:xfrm>
        </p:grpSpPr>
        <p:grpSp>
          <p:nvGrpSpPr>
            <p:cNvPr id="22" name="Group 21"/>
            <p:cNvGrpSpPr/>
            <p:nvPr/>
          </p:nvGrpSpPr>
          <p:grpSpPr>
            <a:xfrm>
              <a:off x="2254250" y="2144381"/>
              <a:ext cx="860425" cy="833438"/>
              <a:chOff x="1681974" y="1418230"/>
              <a:chExt cx="860425" cy="833438"/>
            </a:xfrm>
          </p:grpSpPr>
          <p:graphicFrame>
            <p:nvGraphicFramePr>
              <p:cNvPr id="23" name="Object 22"/>
              <p:cNvGraphicFramePr>
                <a:graphicFrameLocks noChangeAspect="1"/>
              </p:cNvGraphicFramePr>
              <p:nvPr>
                <p:extLst>
                  <p:ext uri="{D42A27DB-BD31-4B8C-83A1-F6EECF244321}">
                    <p14:modId xmlns:p14="http://schemas.microsoft.com/office/powerpoint/2010/main" val="3134509219"/>
                  </p:ext>
                </p:extLst>
              </p:nvPr>
            </p:nvGraphicFramePr>
            <p:xfrm>
              <a:off x="1681974" y="1448393"/>
              <a:ext cx="860425" cy="803275"/>
            </p:xfrm>
            <a:graphic>
              <a:graphicData uri="http://schemas.openxmlformats.org/presentationml/2006/ole">
                <mc:AlternateContent xmlns:mc="http://schemas.openxmlformats.org/markup-compatibility/2006">
                  <mc:Choice xmlns:v="urn:schemas-microsoft-com:vml" Requires="v">
                    <p:oleObj spid="_x0000_s247849" name="Equation" r:id="rId23" imgW="190440" imgH="177480" progId="Equation.3">
                      <p:embed/>
                    </p:oleObj>
                  </mc:Choice>
                  <mc:Fallback>
                    <p:oleObj name="Equation" r:id="rId23" imgW="190440" imgH="177480" progId="Equation.3">
                      <p:embed/>
                      <p:pic>
                        <p:nvPicPr>
                          <p:cNvPr id="0" name="Object 105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681974" y="1448393"/>
                            <a:ext cx="860425"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Down Arrow 23"/>
              <p:cNvSpPr/>
              <p:nvPr/>
            </p:nvSpPr>
            <p:spPr>
              <a:xfrm>
                <a:off x="1900202" y="1418230"/>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ight Bracket 34"/>
            <p:cNvSpPr/>
            <p:nvPr/>
          </p:nvSpPr>
          <p:spPr>
            <a:xfrm rot="5400000">
              <a:off x="2421908" y="1257300"/>
              <a:ext cx="228600" cy="1524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27" name="Group 38"/>
          <p:cNvGrpSpPr/>
          <p:nvPr/>
        </p:nvGrpSpPr>
        <p:grpSpPr>
          <a:xfrm>
            <a:off x="1371600" y="2590800"/>
            <a:ext cx="1676400" cy="949658"/>
            <a:chOff x="1371600" y="2590800"/>
            <a:chExt cx="1676400" cy="949658"/>
          </a:xfrm>
        </p:grpSpPr>
        <p:grpSp>
          <p:nvGrpSpPr>
            <p:cNvPr id="28" name="Group 27"/>
            <p:cNvGrpSpPr/>
            <p:nvPr/>
          </p:nvGrpSpPr>
          <p:grpSpPr>
            <a:xfrm>
              <a:off x="1820726" y="2825088"/>
              <a:ext cx="680226" cy="715370"/>
              <a:chOff x="1821271" y="1441842"/>
              <a:chExt cx="680226" cy="715370"/>
            </a:xfrm>
          </p:grpSpPr>
          <p:graphicFrame>
            <p:nvGraphicFramePr>
              <p:cNvPr id="29" name="Object 28"/>
              <p:cNvGraphicFramePr>
                <a:graphicFrameLocks noChangeAspect="1"/>
              </p:cNvGraphicFramePr>
              <p:nvPr>
                <p:extLst>
                  <p:ext uri="{D42A27DB-BD31-4B8C-83A1-F6EECF244321}">
                    <p14:modId xmlns:p14="http://schemas.microsoft.com/office/powerpoint/2010/main" val="1056234036"/>
                  </p:ext>
                </p:extLst>
              </p:nvPr>
            </p:nvGraphicFramePr>
            <p:xfrm>
              <a:off x="1821271" y="1522167"/>
              <a:ext cx="680226" cy="635045"/>
            </p:xfrm>
            <a:graphic>
              <a:graphicData uri="http://schemas.openxmlformats.org/presentationml/2006/ole">
                <mc:AlternateContent xmlns:mc="http://schemas.openxmlformats.org/markup-compatibility/2006">
                  <mc:Choice xmlns:v="urn:schemas-microsoft-com:vml" Requires="v">
                    <p:oleObj spid="_x0000_s247850" name="Equation" r:id="rId25" imgW="190335" imgH="177646" progId="Equation.3">
                      <p:embed/>
                    </p:oleObj>
                  </mc:Choice>
                  <mc:Fallback>
                    <p:oleObj name="Equation" r:id="rId25" imgW="190335" imgH="177646" progId="Equation.3">
                      <p:embed/>
                      <p:pic>
                        <p:nvPicPr>
                          <p:cNvPr id="0" name="Object 106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821271" y="1522167"/>
                            <a:ext cx="680226" cy="6350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Down Arrow 29"/>
              <p:cNvSpPr/>
              <p:nvPr/>
            </p:nvSpPr>
            <p:spPr>
              <a:xfrm>
                <a:off x="1900202" y="1441842"/>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ight Bracket 37"/>
            <p:cNvSpPr/>
            <p:nvPr/>
          </p:nvSpPr>
          <p:spPr>
            <a:xfrm rot="5400000">
              <a:off x="2095500" y="1866900"/>
              <a:ext cx="228600" cy="1676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sp>
        <p:nvSpPr>
          <p:cNvPr id="39" name="Page Title"/>
          <p:cNvSpPr txBox="1">
            <a:spLocks/>
          </p:cNvSpPr>
          <p:nvPr/>
        </p:nvSpPr>
        <p:spPr bwMode="auto">
          <a:xfrm>
            <a:off x="152400" y="762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mj-lt"/>
                <a:ea typeface="ＭＳ Ｐゴシック" charset="-128"/>
                <a:cs typeface="ＭＳ Ｐゴシック" charset="0"/>
              </a:rPr>
              <a:t>1</a:t>
            </a:r>
            <a:r>
              <a:rPr kumimoji="0" lang="en-US" sz="3200" b="1" i="0" u="none" strike="noStrike" kern="1200" cap="none" spc="0" normalizeH="0" baseline="30000" noProof="0" dirty="0">
                <a:ln>
                  <a:noFill/>
                </a:ln>
                <a:solidFill>
                  <a:schemeClr val="bg1"/>
                </a:solidFill>
                <a:effectLst/>
                <a:uLnTx/>
                <a:uFillTx/>
                <a:latin typeface="+mj-lt"/>
                <a:ea typeface="ＭＳ Ｐゴシック" charset="-128"/>
                <a:cs typeface="ＭＳ Ｐゴシック" charset="0"/>
              </a:rPr>
              <a:t>st</a:t>
            </a:r>
            <a:r>
              <a:rPr kumimoji="0" lang="en-US" sz="3200" b="1" i="0" u="none" strike="noStrike" kern="1200" cap="none" spc="0" normalizeH="0" baseline="0" noProof="0" dirty="0">
                <a:ln>
                  <a:noFill/>
                </a:ln>
                <a:solidFill>
                  <a:schemeClr val="bg1"/>
                </a:solidFill>
                <a:effectLst/>
                <a:uLnTx/>
                <a:uFillTx/>
                <a:latin typeface="+mj-lt"/>
                <a:ea typeface="ＭＳ Ｐゴシック" charset="-128"/>
                <a:cs typeface="ＭＳ Ｐゴシック" charset="0"/>
              </a:rPr>
              <a:t> Launch-Multiplication/Division?</a:t>
            </a:r>
          </a:p>
        </p:txBody>
      </p:sp>
    </p:spTree>
    <p:controls>
      <mc:AlternateContent xmlns:mc="http://schemas.openxmlformats.org/markup-compatibility/2006">
        <mc:Choice xmlns:v="urn:schemas-microsoft-com:vml" Requires="v">
          <p:control spid="247851" name="TextBox2" r:id="rId2" imgW="533520" imgH="457200"/>
        </mc:Choice>
        <mc:Fallback>
          <p:control name="TextBox2" r:id="rId2" imgW="533520" imgH="457200">
            <p:pic>
              <p:nvPicPr>
                <p:cNvPr id="25" name="TextBox2"/>
                <p:cNvPicPr preferRelativeResize="0">
                  <a:picLocks noChangeArrowheads="1" noChangeShapeType="1"/>
                </p:cNvPicPr>
                <p:nvPr/>
              </p:nvPicPr>
              <p:blipFill>
                <a:blip r:embed="rId27"/>
                <a:srcRect/>
                <a:stretch>
                  <a:fillRect/>
                </a:stretch>
              </p:blipFill>
              <p:spPr bwMode="auto">
                <a:xfrm>
                  <a:off x="67056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47852" name="TextBox1" r:id="rId3" imgW="533520" imgH="457200"/>
        </mc:Choice>
        <mc:Fallback>
          <p:control name="TextBox1" r:id="rId3" imgW="533520" imgH="457200">
            <p:pic>
              <p:nvPicPr>
                <p:cNvPr id="31" name="TextBox1"/>
                <p:cNvPicPr preferRelativeResize="0">
                  <a:picLocks noChangeArrowheads="1" noChangeShapeType="1"/>
                </p:cNvPicPr>
                <p:nvPr/>
              </p:nvPicPr>
              <p:blipFill>
                <a:blip r:embed="rId27"/>
                <a:srcRect/>
                <a:stretch>
                  <a:fillRect/>
                </a:stretch>
              </p:blipFill>
              <p:spPr bwMode="auto">
                <a:xfrm>
                  <a:off x="73914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47853" name="TextBox3" r:id="rId4" imgW="533520" imgH="457200"/>
        </mc:Choice>
        <mc:Fallback>
          <p:control name="TextBox3" r:id="rId4" imgW="533520" imgH="457200">
            <p:pic>
              <p:nvPicPr>
                <p:cNvPr id="32" name="TextBox3"/>
                <p:cNvPicPr preferRelativeResize="0">
                  <a:picLocks noChangeArrowheads="1" noChangeShapeType="1"/>
                </p:cNvPicPr>
                <p:nvPr/>
              </p:nvPicPr>
              <p:blipFill>
                <a:blip r:embed="rId27"/>
                <a:srcRect/>
                <a:stretch>
                  <a:fillRect/>
                </a:stretch>
              </p:blipFill>
              <p:spPr bwMode="auto">
                <a:xfrm>
                  <a:off x="80772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022677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reen Background"/>
          <p:cNvSpPr>
            <a:spLocks noChangeArrowheads="1"/>
          </p:cNvSpPr>
          <p:nvPr/>
        </p:nvSpPr>
        <p:spPr bwMode="auto">
          <a:xfrm>
            <a:off x="48904" y="533401"/>
            <a:ext cx="9067800" cy="5333999"/>
          </a:xfrm>
          <a:prstGeom prst="roundRect">
            <a:avLst>
              <a:gd name="adj" fmla="val 7954"/>
            </a:avLst>
          </a:prstGeom>
          <a:solidFill>
            <a:schemeClr val="bg1"/>
          </a:solidFill>
          <a:ln w="19050">
            <a:solidFill>
              <a:schemeClr val="bg1"/>
            </a:solidFill>
            <a:round/>
            <a:headEnd/>
            <a:tailEnd/>
          </a:ln>
        </p:spPr>
        <p:txBody>
          <a:bodyPr wrap="none" anchor="ctr"/>
          <a:lstStyle/>
          <a:p>
            <a:endParaRPr lang="en-US" dirty="0"/>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13</a:t>
            </a:fld>
            <a:endParaRPr lang="en-US"/>
          </a:p>
        </p:txBody>
      </p:sp>
      <p:pic>
        <p:nvPicPr>
          <p:cNvPr id="15" name="Picture 14" descr="C:\Users\Owner\Desktop\expression and equation lesson for 21st\magician upse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96959" y="1524000"/>
            <a:ext cx="1870841" cy="2178096"/>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3733800" y="533400"/>
            <a:ext cx="4038600" cy="2286000"/>
            <a:chOff x="3657600" y="914400"/>
            <a:chExt cx="4038600" cy="2286000"/>
          </a:xfrm>
        </p:grpSpPr>
        <p:sp>
          <p:nvSpPr>
            <p:cNvPr id="16" name="Rectangular Callout 15"/>
            <p:cNvSpPr/>
            <p:nvPr/>
          </p:nvSpPr>
          <p:spPr>
            <a:xfrm>
              <a:off x="3657600" y="990600"/>
              <a:ext cx="3962400" cy="2133600"/>
            </a:xfrm>
            <a:prstGeom prst="wedgeRectCallout">
              <a:avLst>
                <a:gd name="adj1" fmla="val 54418"/>
                <a:gd name="adj2" fmla="val 375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Box 2"/>
            <p:cNvSpPr txBox="1">
              <a:spLocks noChangeArrowheads="1"/>
            </p:cNvSpPr>
            <p:nvPr/>
          </p:nvSpPr>
          <p:spPr bwMode="auto">
            <a:xfrm>
              <a:off x="3657600" y="914400"/>
              <a:ext cx="40386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Aft>
                  <a:spcPts val="1000"/>
                </a:spcAft>
              </a:pPr>
              <a:r>
                <a:rPr lang="en-US" sz="2600" dirty="0">
                  <a:latin typeface="Calibri" pitchFamily="34" charset="0"/>
                  <a:ea typeface="ＭＳ Ｐゴシック" pitchFamily="34" charset="-128"/>
                </a:rPr>
                <a:t>The rule is when you have multiplication and division, in the same expression, you evaluate whichever comes first: </a:t>
              </a:r>
              <a:r>
                <a:rPr lang="en-US" sz="2600" dirty="0" err="1">
                  <a:latin typeface="Calibri" pitchFamily="34" charset="0"/>
                  <a:ea typeface="ＭＳ Ｐゴシック" pitchFamily="34" charset="-128"/>
                </a:rPr>
                <a:t>Ieft</a:t>
              </a:r>
              <a:r>
                <a:rPr lang="en-US" sz="2600" dirty="0">
                  <a:latin typeface="Calibri" pitchFamily="34" charset="0"/>
                  <a:ea typeface="ＭＳ Ｐゴシック" pitchFamily="34" charset="-128"/>
                </a:rPr>
                <a:t> to right. </a:t>
              </a:r>
              <a:endParaRPr kumimoji="0" lang="en-US" sz="2600" b="0" i="0" u="none" strike="noStrike" cap="none" normalizeH="0" baseline="0" dirty="0">
                <a:ln>
                  <a:noFill/>
                </a:ln>
                <a:solidFill>
                  <a:schemeClr val="tx1"/>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itchFamily="34" charset="0"/>
                <a:ea typeface="ＭＳ Ｐゴシック" pitchFamily="34" charset="-128"/>
              </a:endParaRPr>
            </a:p>
          </p:txBody>
        </p:sp>
      </p:grpSp>
      <p:sp>
        <p:nvSpPr>
          <p:cNvPr id="29" name="TextBox 28"/>
          <p:cNvSpPr txBox="1"/>
          <p:nvPr/>
        </p:nvSpPr>
        <p:spPr>
          <a:xfrm>
            <a:off x="2971800" y="3886200"/>
            <a:ext cx="184731" cy="369332"/>
          </a:xfrm>
          <a:prstGeom prst="rect">
            <a:avLst/>
          </a:prstGeom>
          <a:noFill/>
        </p:spPr>
        <p:txBody>
          <a:bodyPr wrap="none" rtlCol="0">
            <a:spAutoFit/>
          </a:bodyPr>
          <a:lstStyle/>
          <a:p>
            <a:endParaRPr lang="en-US" dirty="0"/>
          </a:p>
        </p:txBody>
      </p:sp>
      <p:sp>
        <p:nvSpPr>
          <p:cNvPr id="30" name="TextBox 29"/>
          <p:cNvSpPr txBox="1"/>
          <p:nvPr/>
        </p:nvSpPr>
        <p:spPr>
          <a:xfrm>
            <a:off x="864927" y="3627566"/>
            <a:ext cx="2819400" cy="369332"/>
          </a:xfrm>
          <a:prstGeom prst="rect">
            <a:avLst/>
          </a:prstGeom>
          <a:noFill/>
        </p:spPr>
        <p:txBody>
          <a:bodyPr wrap="square" rtlCol="0">
            <a:spAutoFit/>
          </a:bodyPr>
          <a:lstStyle/>
          <a:p>
            <a:r>
              <a:rPr lang="en-US" b="1" u="sng" dirty="0"/>
              <a:t>Multiplication is done first</a:t>
            </a:r>
          </a:p>
        </p:txBody>
      </p:sp>
      <p:sp>
        <p:nvSpPr>
          <p:cNvPr id="31" name="TextBox 30"/>
          <p:cNvSpPr txBox="1"/>
          <p:nvPr/>
        </p:nvSpPr>
        <p:spPr>
          <a:xfrm>
            <a:off x="5791200" y="3657600"/>
            <a:ext cx="2743200" cy="369332"/>
          </a:xfrm>
          <a:prstGeom prst="rect">
            <a:avLst/>
          </a:prstGeom>
          <a:noFill/>
        </p:spPr>
        <p:txBody>
          <a:bodyPr wrap="square" rtlCol="0">
            <a:spAutoFit/>
          </a:bodyPr>
          <a:lstStyle/>
          <a:p>
            <a:r>
              <a:rPr lang="en-US" b="1" u="sng" dirty="0"/>
              <a:t>Division is done first</a:t>
            </a:r>
          </a:p>
        </p:txBody>
      </p:sp>
      <p:sp>
        <p:nvSpPr>
          <p:cNvPr id="25" name="Page Title"/>
          <p:cNvSpPr txBox="1">
            <a:spLocks/>
          </p:cNvSpPr>
          <p:nvPr/>
        </p:nvSpPr>
        <p:spPr bwMode="auto">
          <a:xfrm>
            <a:off x="3184235" y="0"/>
            <a:ext cx="291176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200" b="1" dirty="0">
                <a:solidFill>
                  <a:schemeClr val="bg1"/>
                </a:solidFill>
                <a:ea typeface="ＭＳ Ｐゴシック" charset="-128"/>
              </a:rPr>
              <a:t>Mini-Summary</a:t>
            </a:r>
          </a:p>
        </p:txBody>
      </p:sp>
      <p:grpSp>
        <p:nvGrpSpPr>
          <p:cNvPr id="5" name="Group 4"/>
          <p:cNvGrpSpPr/>
          <p:nvPr/>
        </p:nvGrpSpPr>
        <p:grpSpPr>
          <a:xfrm>
            <a:off x="3733800" y="2971800"/>
            <a:ext cx="3907220" cy="609600"/>
            <a:chOff x="3886200" y="2971800"/>
            <a:chExt cx="3754820" cy="609600"/>
          </a:xfrm>
        </p:grpSpPr>
        <p:sp>
          <p:nvSpPr>
            <p:cNvPr id="2" name="Rectangular Callout 1"/>
            <p:cNvSpPr/>
            <p:nvPr/>
          </p:nvSpPr>
          <p:spPr>
            <a:xfrm>
              <a:off x="3886200" y="2971800"/>
              <a:ext cx="3602420" cy="609600"/>
            </a:xfrm>
            <a:prstGeom prst="wedgeRectCallout">
              <a:avLst>
                <a:gd name="adj1" fmla="val 57968"/>
                <a:gd name="adj2" fmla="val -12332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886200" y="3058180"/>
              <a:ext cx="3754820" cy="523220"/>
            </a:xfrm>
            <a:prstGeom prst="rect">
              <a:avLst/>
            </a:prstGeom>
            <a:noFill/>
          </p:spPr>
          <p:txBody>
            <a:bodyPr wrap="square" rtlCol="0">
              <a:spAutoFit/>
            </a:bodyPr>
            <a:lstStyle/>
            <a:p>
              <a:r>
                <a:rPr lang="en-US" sz="2800" dirty="0"/>
                <a:t>Lets look at 2 examples.</a:t>
              </a:r>
            </a:p>
          </p:txBody>
        </p:sp>
      </p:grpSp>
      <p:grpSp>
        <p:nvGrpSpPr>
          <p:cNvPr id="7" name="Group 6"/>
          <p:cNvGrpSpPr/>
          <p:nvPr/>
        </p:nvGrpSpPr>
        <p:grpSpPr>
          <a:xfrm>
            <a:off x="381000" y="3817203"/>
            <a:ext cx="3505200" cy="830997"/>
            <a:chOff x="381000" y="3581400"/>
            <a:chExt cx="3505200" cy="830997"/>
          </a:xfrm>
        </p:grpSpPr>
        <p:graphicFrame>
          <p:nvGraphicFramePr>
            <p:cNvPr id="132098" name="Object 2"/>
            <p:cNvGraphicFramePr>
              <a:graphicFrameLocks noChangeAspect="1"/>
            </p:cNvGraphicFramePr>
            <p:nvPr>
              <p:extLst>
                <p:ext uri="{D42A27DB-BD31-4B8C-83A1-F6EECF244321}">
                  <p14:modId xmlns:p14="http://schemas.microsoft.com/office/powerpoint/2010/main" val="627945574"/>
                </p:ext>
              </p:extLst>
            </p:nvPr>
          </p:nvGraphicFramePr>
          <p:xfrm>
            <a:off x="1036637" y="3745428"/>
            <a:ext cx="2849563" cy="650875"/>
          </p:xfrm>
          <a:graphic>
            <a:graphicData uri="http://schemas.openxmlformats.org/presentationml/2006/ole">
              <mc:AlternateContent xmlns:mc="http://schemas.openxmlformats.org/markup-compatibility/2006">
                <mc:Choice xmlns:v="urn:schemas-microsoft-com:vml" Requires="v">
                  <p:oleObj spid="_x0000_s149768" name="Equation" r:id="rId5" imgW="774028" imgH="177646" progId="Equation.3">
                    <p:embed/>
                  </p:oleObj>
                </mc:Choice>
                <mc:Fallback>
                  <p:oleObj name="Equation" r:id="rId5" imgW="774028" imgH="177646" progId="Equation.3">
                    <p:embed/>
                    <p:pic>
                      <p:nvPicPr>
                        <p:cNvPr id="0" name="Picture 12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6637" y="3745428"/>
                          <a:ext cx="2849563"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81000" y="3581400"/>
              <a:ext cx="838200" cy="830997"/>
            </a:xfrm>
            <a:prstGeom prst="rect">
              <a:avLst/>
            </a:prstGeom>
            <a:noFill/>
          </p:spPr>
          <p:txBody>
            <a:bodyPr wrap="square" rtlCol="0">
              <a:spAutoFit/>
            </a:bodyPr>
            <a:lstStyle/>
            <a:p>
              <a:r>
                <a:rPr lang="en-US" sz="4800" dirty="0"/>
                <a:t>a)</a:t>
              </a:r>
            </a:p>
          </p:txBody>
        </p:sp>
      </p:grpSp>
      <p:grpSp>
        <p:nvGrpSpPr>
          <p:cNvPr id="9" name="Group 8"/>
          <p:cNvGrpSpPr/>
          <p:nvPr/>
        </p:nvGrpSpPr>
        <p:grpSpPr>
          <a:xfrm>
            <a:off x="4648200" y="3810000"/>
            <a:ext cx="3810000" cy="785251"/>
            <a:chOff x="4495800" y="3581400"/>
            <a:chExt cx="4038600" cy="832366"/>
          </a:xfrm>
        </p:grpSpPr>
        <p:graphicFrame>
          <p:nvGraphicFramePr>
            <p:cNvPr id="132099" name="Object 3"/>
            <p:cNvGraphicFramePr>
              <a:graphicFrameLocks noChangeAspect="1"/>
            </p:cNvGraphicFramePr>
            <p:nvPr>
              <p:extLst>
                <p:ext uri="{D42A27DB-BD31-4B8C-83A1-F6EECF244321}">
                  <p14:modId xmlns:p14="http://schemas.microsoft.com/office/powerpoint/2010/main" val="1849460127"/>
                </p:ext>
              </p:extLst>
            </p:nvPr>
          </p:nvGraphicFramePr>
          <p:xfrm>
            <a:off x="5191125" y="3727966"/>
            <a:ext cx="3343275" cy="685800"/>
          </p:xfrm>
          <a:graphic>
            <a:graphicData uri="http://schemas.openxmlformats.org/presentationml/2006/ole">
              <mc:AlternateContent xmlns:mc="http://schemas.openxmlformats.org/markup-compatibility/2006">
                <mc:Choice xmlns:v="urn:schemas-microsoft-com:vml" Requires="v">
                  <p:oleObj spid="_x0000_s149769" name="Equation" r:id="rId7" imgW="863225" imgH="177723" progId="Equation.3">
                    <p:embed/>
                  </p:oleObj>
                </mc:Choice>
                <mc:Fallback>
                  <p:oleObj name="Equation" r:id="rId7" imgW="863225" imgH="177723" progId="Equation.3">
                    <p:embed/>
                    <p:pic>
                      <p:nvPicPr>
                        <p:cNvPr id="0" name="Picture 12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91125" y="3727966"/>
                          <a:ext cx="334327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p:nvPr/>
          </p:nvSpPr>
          <p:spPr>
            <a:xfrm>
              <a:off x="4495800" y="3581400"/>
              <a:ext cx="838200" cy="830997"/>
            </a:xfrm>
            <a:prstGeom prst="rect">
              <a:avLst/>
            </a:prstGeom>
            <a:noFill/>
          </p:spPr>
          <p:txBody>
            <a:bodyPr wrap="square" rtlCol="0">
              <a:spAutoFit/>
            </a:bodyPr>
            <a:lstStyle/>
            <a:p>
              <a:r>
                <a:rPr lang="en-US" sz="4800" dirty="0"/>
                <a:t>b)</a:t>
              </a:r>
            </a:p>
          </p:txBody>
        </p:sp>
      </p:grpSp>
      <p:grpSp>
        <p:nvGrpSpPr>
          <p:cNvPr id="13" name="Group 12"/>
          <p:cNvGrpSpPr/>
          <p:nvPr/>
        </p:nvGrpSpPr>
        <p:grpSpPr>
          <a:xfrm>
            <a:off x="1219200" y="4696727"/>
            <a:ext cx="2590800" cy="713473"/>
            <a:chOff x="1143000" y="4648200"/>
            <a:chExt cx="2767012" cy="762000"/>
          </a:xfrm>
        </p:grpSpPr>
        <p:graphicFrame>
          <p:nvGraphicFramePr>
            <p:cNvPr id="35" name="Object 34"/>
            <p:cNvGraphicFramePr>
              <a:graphicFrameLocks noChangeAspect="1"/>
            </p:cNvGraphicFramePr>
            <p:nvPr>
              <p:extLst>
                <p:ext uri="{D42A27DB-BD31-4B8C-83A1-F6EECF244321}">
                  <p14:modId xmlns:p14="http://schemas.microsoft.com/office/powerpoint/2010/main" val="3339916639"/>
                </p:ext>
              </p:extLst>
            </p:nvPr>
          </p:nvGraphicFramePr>
          <p:xfrm>
            <a:off x="1143000" y="4648200"/>
            <a:ext cx="1200150" cy="731837"/>
          </p:xfrm>
          <a:graphic>
            <a:graphicData uri="http://schemas.openxmlformats.org/presentationml/2006/ole">
              <mc:AlternateContent xmlns:mc="http://schemas.openxmlformats.org/markup-compatibility/2006">
                <mc:Choice xmlns:v="urn:schemas-microsoft-com:vml" Requires="v">
                  <p:oleObj spid="_x0000_s149770" name="Equation" r:id="rId9" imgW="291847" imgH="177646" progId="Equation.3">
                    <p:embed/>
                  </p:oleObj>
                </mc:Choice>
                <mc:Fallback>
                  <p:oleObj name="Equation" r:id="rId9" imgW="291847" imgH="177646" progId="Equation.3">
                    <p:embed/>
                    <p:pic>
                      <p:nvPicPr>
                        <p:cNvPr id="0" name="Picture 125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4648200"/>
                          <a:ext cx="1200150"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258140732"/>
                </p:ext>
              </p:extLst>
            </p:nvPr>
          </p:nvGraphicFramePr>
          <p:xfrm>
            <a:off x="2971800" y="4678363"/>
            <a:ext cx="938212" cy="731837"/>
          </p:xfrm>
          <a:graphic>
            <a:graphicData uri="http://schemas.openxmlformats.org/presentationml/2006/ole">
              <mc:AlternateContent xmlns:mc="http://schemas.openxmlformats.org/markup-compatibility/2006">
                <mc:Choice xmlns:v="urn:schemas-microsoft-com:vml" Requires="v">
                  <p:oleObj spid="_x0000_s149771" name="Equation" r:id="rId11" imgW="228402" imgH="177646" progId="Equation.3">
                    <p:embed/>
                  </p:oleObj>
                </mc:Choice>
                <mc:Fallback>
                  <p:oleObj name="Equation" r:id="rId11" imgW="228402" imgH="177646" progId="Equation.3">
                    <p:embed/>
                    <p:pic>
                      <p:nvPicPr>
                        <p:cNvPr id="0" name="Picture 126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71800" y="4678363"/>
                          <a:ext cx="938212"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9" name="Group 48"/>
          <p:cNvGrpSpPr/>
          <p:nvPr/>
        </p:nvGrpSpPr>
        <p:grpSpPr>
          <a:xfrm>
            <a:off x="5867400" y="4724400"/>
            <a:ext cx="2284412" cy="685800"/>
            <a:chOff x="5867400" y="4724400"/>
            <a:chExt cx="2284412" cy="685800"/>
          </a:xfrm>
        </p:grpSpPr>
        <p:graphicFrame>
          <p:nvGraphicFramePr>
            <p:cNvPr id="40" name="Object 39"/>
            <p:cNvGraphicFramePr>
              <a:graphicFrameLocks noChangeAspect="1"/>
            </p:cNvGraphicFramePr>
            <p:nvPr>
              <p:extLst>
                <p:ext uri="{D42A27DB-BD31-4B8C-83A1-F6EECF244321}">
                  <p14:modId xmlns:p14="http://schemas.microsoft.com/office/powerpoint/2010/main" val="3123592613"/>
                </p:ext>
              </p:extLst>
            </p:nvPr>
          </p:nvGraphicFramePr>
          <p:xfrm>
            <a:off x="5867400" y="4724400"/>
            <a:ext cx="1181100" cy="685800"/>
          </p:xfrm>
          <a:graphic>
            <a:graphicData uri="http://schemas.openxmlformats.org/presentationml/2006/ole">
              <mc:AlternateContent xmlns:mc="http://schemas.openxmlformats.org/markup-compatibility/2006">
                <mc:Choice xmlns:v="urn:schemas-microsoft-com:vml" Requires="v">
                  <p:oleObj spid="_x0000_s149772" name="Equation" r:id="rId13" imgW="304404" imgH="177569" progId="Equation.3">
                    <p:embed/>
                  </p:oleObj>
                </mc:Choice>
                <mc:Fallback>
                  <p:oleObj name="Equation" r:id="rId13" imgW="304404" imgH="177569" progId="Equation.3">
                    <p:embed/>
                    <p:pic>
                      <p:nvPicPr>
                        <p:cNvPr id="0" name="Picture 126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67400" y="4724400"/>
                          <a:ext cx="11811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 name="Object 46"/>
            <p:cNvGraphicFramePr>
              <a:graphicFrameLocks noChangeAspect="1"/>
            </p:cNvGraphicFramePr>
            <p:nvPr>
              <p:extLst>
                <p:ext uri="{D42A27DB-BD31-4B8C-83A1-F6EECF244321}">
                  <p14:modId xmlns:p14="http://schemas.microsoft.com/office/powerpoint/2010/main" val="1191989257"/>
                </p:ext>
              </p:extLst>
            </p:nvPr>
          </p:nvGraphicFramePr>
          <p:xfrm>
            <a:off x="7315200" y="4724400"/>
            <a:ext cx="836612" cy="685800"/>
          </p:xfrm>
          <a:graphic>
            <a:graphicData uri="http://schemas.openxmlformats.org/presentationml/2006/ole">
              <mc:AlternateContent xmlns:mc="http://schemas.openxmlformats.org/markup-compatibility/2006">
                <mc:Choice xmlns:v="urn:schemas-microsoft-com:vml" Requires="v">
                  <p:oleObj spid="_x0000_s149773" name="Equation" r:id="rId15" imgW="215619" imgH="177569" progId="Equation.3">
                    <p:embed/>
                  </p:oleObj>
                </mc:Choice>
                <mc:Fallback>
                  <p:oleObj name="Equation" r:id="rId15" imgW="215619" imgH="177569" progId="Equation.3">
                    <p:embed/>
                    <p:pic>
                      <p:nvPicPr>
                        <p:cNvPr id="0" name="Picture 126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15200" y="4724400"/>
                          <a:ext cx="83661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2" name="scaffolding">
            <a:hlinkClick r:id="rId17" action="ppaction://hlinksldjump"/>
          </p:cNvPr>
          <p:cNvSpPr txBox="1"/>
          <p:nvPr/>
        </p:nvSpPr>
        <p:spPr>
          <a:xfrm>
            <a:off x="2743200" y="6123801"/>
            <a:ext cx="1295400" cy="276999"/>
          </a:xfrm>
          <a:prstGeom prst="rect">
            <a:avLst/>
          </a:prstGeom>
          <a:noFill/>
        </p:spPr>
        <p:txBody>
          <a:bodyPr wrap="square" rtlCol="0">
            <a:spAutoFit/>
          </a:bodyPr>
          <a:lstStyle/>
          <a:p>
            <a:r>
              <a:rPr lang="en-US" sz="1200" u="sng" dirty="0">
                <a:solidFill>
                  <a:schemeClr val="bg1"/>
                </a:solidFill>
              </a:rPr>
              <a:t>Optional Proof</a:t>
            </a:r>
          </a:p>
        </p:txBody>
      </p:sp>
      <p:grpSp>
        <p:nvGrpSpPr>
          <p:cNvPr id="19" name="Group 18"/>
          <p:cNvGrpSpPr/>
          <p:nvPr/>
        </p:nvGrpSpPr>
        <p:grpSpPr>
          <a:xfrm>
            <a:off x="609600" y="1752600"/>
            <a:ext cx="3421847" cy="1030651"/>
            <a:chOff x="609600" y="2017349"/>
            <a:chExt cx="3421847" cy="1030651"/>
          </a:xfrm>
        </p:grpSpPr>
        <p:sp>
          <p:nvSpPr>
            <p:cNvPr id="18" name="Right Arrow 17"/>
            <p:cNvSpPr/>
            <p:nvPr/>
          </p:nvSpPr>
          <p:spPr>
            <a:xfrm rot="18980422">
              <a:off x="2615513" y="2017349"/>
              <a:ext cx="1415934" cy="609600"/>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09600" y="2667000"/>
              <a:ext cx="2895600" cy="381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 Box 2"/>
          <p:cNvSpPr txBox="1">
            <a:spLocks noChangeArrowheads="1"/>
          </p:cNvSpPr>
          <p:nvPr/>
        </p:nvSpPr>
        <p:spPr bwMode="auto">
          <a:xfrm>
            <a:off x="228600" y="533400"/>
            <a:ext cx="37338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sng" strike="noStrike" cap="none" normalizeH="0" baseline="0" dirty="0">
                <a:ln>
                  <a:noFill/>
                </a:ln>
                <a:solidFill>
                  <a:schemeClr val="tx1"/>
                </a:solidFill>
                <a:effectLst/>
                <a:latin typeface="Calibri" pitchFamily="34" charset="0"/>
                <a:ea typeface="ＭＳ Ｐゴシック" pitchFamily="34" charset="-128"/>
              </a:rPr>
              <a:t>ORDER OF OPERATIONS</a:t>
            </a:r>
          </a:p>
          <a:p>
            <a:pPr marL="457200" marR="0" lvl="0" indent="-457200" defTabSz="914400" rtl="0" eaLnBrk="1" fontAlgn="base" latinLnBrk="0" hangingPunct="1">
              <a:lnSpc>
                <a:spcPct val="100000"/>
              </a:lnSpc>
              <a:spcBef>
                <a:spcPct val="0"/>
              </a:spcBef>
              <a:spcAft>
                <a:spcPts val="1000"/>
              </a:spcAft>
              <a:buClrTx/>
              <a:buSzTx/>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1)</a:t>
            </a:r>
            <a:r>
              <a:rPr kumimoji="0" lang="en-US" sz="2400" b="0" i="0" u="none" strike="noStrike" cap="none" normalizeH="0" dirty="0">
                <a:ln>
                  <a:noFill/>
                </a:ln>
                <a:solidFill>
                  <a:schemeClr val="tx1"/>
                </a:solidFill>
                <a:effectLst/>
                <a:latin typeface="Calibri" pitchFamily="34" charset="0"/>
                <a:ea typeface="ＭＳ Ｐゴシック" pitchFamily="34" charset="-128"/>
              </a:rPr>
              <a:t> </a:t>
            </a: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Parenthesis or Grouping</a:t>
            </a:r>
            <a:r>
              <a:rPr kumimoji="0" lang="en-US" sz="2400" b="0" i="0" u="none" strike="noStrike" cap="none" normalizeH="0" dirty="0">
                <a:ln>
                  <a:noFill/>
                </a:ln>
                <a:solidFill>
                  <a:schemeClr val="tx1"/>
                </a:solidFill>
                <a:effectLst/>
                <a:latin typeface="Calibri" pitchFamily="34" charset="0"/>
                <a:ea typeface="ＭＳ Ｐゴシック" pitchFamily="34" charset="-128"/>
              </a:rPr>
              <a:t> </a:t>
            </a: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Symbols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2) Exponents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3) Multiplication/Division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4) Addition/Subtraction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itchFamily="34" charset="0"/>
              <a:ea typeface="ＭＳ Ｐゴシック" pitchFamily="34" charset="-128"/>
            </a:endParaRPr>
          </a:p>
        </p:txBody>
      </p:sp>
      <p:grpSp>
        <p:nvGrpSpPr>
          <p:cNvPr id="50" name="Group 49"/>
          <p:cNvGrpSpPr/>
          <p:nvPr/>
        </p:nvGrpSpPr>
        <p:grpSpPr>
          <a:xfrm>
            <a:off x="2016456" y="4316106"/>
            <a:ext cx="1066800" cy="1094094"/>
            <a:chOff x="2016456" y="4316106"/>
            <a:chExt cx="1066800" cy="1094094"/>
          </a:xfrm>
        </p:grpSpPr>
        <p:grpSp>
          <p:nvGrpSpPr>
            <p:cNvPr id="26" name="Group 25"/>
            <p:cNvGrpSpPr/>
            <p:nvPr/>
          </p:nvGrpSpPr>
          <p:grpSpPr>
            <a:xfrm>
              <a:off x="2263774" y="4585648"/>
              <a:ext cx="730250" cy="824552"/>
              <a:chOff x="3352801" y="2299648"/>
              <a:chExt cx="730250" cy="824552"/>
            </a:xfrm>
          </p:grpSpPr>
          <p:graphicFrame>
            <p:nvGraphicFramePr>
              <p:cNvPr id="27" name="Object 26"/>
              <p:cNvGraphicFramePr>
                <a:graphicFrameLocks noChangeAspect="1"/>
              </p:cNvGraphicFramePr>
              <p:nvPr>
                <p:extLst>
                  <p:ext uri="{D42A27DB-BD31-4B8C-83A1-F6EECF244321}">
                    <p14:modId xmlns:p14="http://schemas.microsoft.com/office/powerpoint/2010/main" val="887833637"/>
                  </p:ext>
                </p:extLst>
              </p:nvPr>
            </p:nvGraphicFramePr>
            <p:xfrm>
              <a:off x="3352801" y="2392363"/>
              <a:ext cx="730250" cy="731837"/>
            </p:xfrm>
            <a:graphic>
              <a:graphicData uri="http://schemas.openxmlformats.org/presentationml/2006/ole">
                <mc:AlternateContent xmlns:mc="http://schemas.openxmlformats.org/markup-compatibility/2006">
                  <mc:Choice xmlns:v="urn:schemas-microsoft-com:vml" Requires="v">
                    <p:oleObj spid="_x0000_s149774" name="Equation" r:id="rId18" imgW="177492" imgH="177492" progId="Equation.3">
                      <p:embed/>
                    </p:oleObj>
                  </mc:Choice>
                  <mc:Fallback>
                    <p:oleObj name="Equation" r:id="rId18" imgW="177492" imgH="177492" progId="Equation.3">
                      <p:embed/>
                      <p:pic>
                        <p:nvPicPr>
                          <p:cNvPr id="0" name="Picture 125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52801" y="2392363"/>
                            <a:ext cx="730250"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Down Arrow 27"/>
              <p:cNvSpPr/>
              <p:nvPr/>
            </p:nvSpPr>
            <p:spPr>
              <a:xfrm>
                <a:off x="3505200" y="2299648"/>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Right Bracket 40"/>
            <p:cNvSpPr/>
            <p:nvPr/>
          </p:nvSpPr>
          <p:spPr>
            <a:xfrm rot="5400000">
              <a:off x="2435555" y="3897007"/>
              <a:ext cx="228601" cy="1066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51" name="Group 50"/>
          <p:cNvGrpSpPr/>
          <p:nvPr/>
        </p:nvGrpSpPr>
        <p:grpSpPr>
          <a:xfrm>
            <a:off x="6324599" y="4343401"/>
            <a:ext cx="1385247" cy="1066799"/>
            <a:chOff x="6324599" y="4343401"/>
            <a:chExt cx="1385247" cy="1066799"/>
          </a:xfrm>
        </p:grpSpPr>
        <p:grpSp>
          <p:nvGrpSpPr>
            <p:cNvPr id="48" name="Group 47"/>
            <p:cNvGrpSpPr/>
            <p:nvPr/>
          </p:nvGrpSpPr>
          <p:grpSpPr>
            <a:xfrm>
              <a:off x="6948488" y="4620904"/>
              <a:ext cx="442912" cy="789296"/>
              <a:chOff x="6948488" y="4620904"/>
              <a:chExt cx="442912" cy="789296"/>
            </a:xfrm>
          </p:grpSpPr>
          <p:graphicFrame>
            <p:nvGraphicFramePr>
              <p:cNvPr id="44" name="Object 3"/>
              <p:cNvGraphicFramePr>
                <a:graphicFrameLocks noChangeAspect="1"/>
              </p:cNvGraphicFramePr>
              <p:nvPr>
                <p:extLst>
                  <p:ext uri="{D42A27DB-BD31-4B8C-83A1-F6EECF244321}">
                    <p14:modId xmlns:p14="http://schemas.microsoft.com/office/powerpoint/2010/main" val="534438668"/>
                  </p:ext>
                </p:extLst>
              </p:nvPr>
            </p:nvGraphicFramePr>
            <p:xfrm>
              <a:off x="6948488" y="4724400"/>
              <a:ext cx="442912" cy="685800"/>
            </p:xfrm>
            <a:graphic>
              <a:graphicData uri="http://schemas.openxmlformats.org/presentationml/2006/ole">
                <mc:AlternateContent xmlns:mc="http://schemas.openxmlformats.org/markup-compatibility/2006">
                  <mc:Choice xmlns:v="urn:schemas-microsoft-com:vml" Requires="v">
                    <p:oleObj spid="_x0000_s149775" name="Equation" r:id="rId20" imgW="114102" imgH="177492" progId="Equation.3">
                      <p:embed/>
                    </p:oleObj>
                  </mc:Choice>
                  <mc:Fallback>
                    <p:oleObj name="Equation" r:id="rId20" imgW="114102" imgH="177492" progId="Equation.3">
                      <p:embed/>
                      <p:pic>
                        <p:nvPicPr>
                          <p:cNvPr id="0" name="Picture 126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948488" y="4724400"/>
                            <a:ext cx="44291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 name="Down Arrow 44"/>
              <p:cNvSpPr/>
              <p:nvPr/>
            </p:nvSpPr>
            <p:spPr>
              <a:xfrm>
                <a:off x="6968838" y="4620904"/>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ight Bracket 45"/>
            <p:cNvSpPr/>
            <p:nvPr/>
          </p:nvSpPr>
          <p:spPr>
            <a:xfrm rot="5400000">
              <a:off x="6902923" y="3765077"/>
              <a:ext cx="228599" cy="1385247"/>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sp>
        <p:nvSpPr>
          <p:cNvPr id="53" name="Agenda Link">
            <a:hlinkClick r:id="rId22"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Page Title"/>
          <p:cNvSpPr>
            <a:spLocks noGrp="1"/>
          </p:cNvSpPr>
          <p:nvPr>
            <p:ph type="title" idx="4294967295"/>
          </p:nvPr>
        </p:nvSpPr>
        <p:spPr>
          <a:xfrm>
            <a:off x="152400" y="127000"/>
            <a:ext cx="8229600" cy="639763"/>
          </a:xfrm>
        </p:spPr>
        <p:txBody>
          <a:bodyPr/>
          <a:lstStyle/>
          <a:p>
            <a:pPr algn="l"/>
            <a:r>
              <a:rPr lang="en-US" sz="3200" b="1" dirty="0">
                <a:solidFill>
                  <a:schemeClr val="bg1"/>
                </a:solidFill>
                <a:ea typeface="ＭＳ Ｐゴシック" charset="-128"/>
              </a:rPr>
              <a:t>Proof</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14</a:t>
            </a:fld>
            <a:endParaRPr lang="en-US">
              <a:solidFill>
                <a:schemeClr val="bg1"/>
              </a:solidFill>
            </a:endParaRPr>
          </a:p>
        </p:txBody>
      </p:sp>
      <p:sp>
        <p:nvSpPr>
          <p:cNvPr id="21509" name="Green Background"/>
          <p:cNvSpPr>
            <a:spLocks noChangeArrowheads="1"/>
          </p:cNvSpPr>
          <p:nvPr/>
        </p:nvSpPr>
        <p:spPr bwMode="auto">
          <a:xfrm>
            <a:off x="228600" y="788940"/>
            <a:ext cx="8686800" cy="5078460"/>
          </a:xfrm>
          <a:prstGeom prst="roundRect">
            <a:avLst>
              <a:gd name="adj" fmla="val 7954"/>
            </a:avLst>
          </a:prstGeom>
          <a:solidFill>
            <a:schemeClr val="bg1"/>
          </a:solidFill>
          <a:ln w="19050">
            <a:solidFill>
              <a:schemeClr val="accent1"/>
            </a:solidFill>
            <a:round/>
            <a:headEnd/>
            <a:tailEnd/>
          </a:ln>
        </p:spPr>
        <p:txBody>
          <a:bodyPr wrap="none" anchor="ct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76981053"/>
              </p:ext>
            </p:extLst>
          </p:nvPr>
        </p:nvGraphicFramePr>
        <p:xfrm>
          <a:off x="875090" y="1796502"/>
          <a:ext cx="3011110" cy="659812"/>
        </p:xfrm>
        <a:graphic>
          <a:graphicData uri="http://schemas.openxmlformats.org/presentationml/2006/ole">
            <mc:AlternateContent xmlns:mc="http://schemas.openxmlformats.org/markup-compatibility/2006">
              <mc:Choice xmlns:v="urn:schemas-microsoft-com:vml" Requires="v">
                <p:oleObj spid="_x0000_s84883" name="Equation" r:id="rId4" imgW="812447" imgH="177723" progId="Equation.3">
                  <p:embed/>
                </p:oleObj>
              </mc:Choice>
              <mc:Fallback>
                <p:oleObj name="Equation" r:id="rId4" imgW="812447" imgH="177723" progId="Equation.3">
                  <p:embed/>
                  <p:pic>
                    <p:nvPicPr>
                      <p:cNvPr id="0" name="Picture 8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5090" y="1796502"/>
                        <a:ext cx="3011110" cy="659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a:spLocks noChangeArrowheads="1"/>
          </p:cNvSpPr>
          <p:nvPr/>
        </p:nvSpPr>
        <p:spPr bwMode="auto">
          <a:xfrm>
            <a:off x="533400" y="842394"/>
            <a:ext cx="7670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dirty="0"/>
              <a:t>Let try to explain why multiplication and division is done left to right whichever one comes first.</a:t>
            </a:r>
          </a:p>
        </p:txBody>
      </p:sp>
      <p:sp>
        <p:nvSpPr>
          <p:cNvPr id="6" name="Oval 5"/>
          <p:cNvSpPr/>
          <p:nvPr/>
        </p:nvSpPr>
        <p:spPr>
          <a:xfrm>
            <a:off x="2286000" y="1828800"/>
            <a:ext cx="826937" cy="582507"/>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2450059" y="2378935"/>
            <a:ext cx="381712" cy="771911"/>
            <a:chOff x="2450059" y="2378935"/>
            <a:chExt cx="381712" cy="771911"/>
          </a:xfrm>
        </p:grpSpPr>
        <p:sp>
          <p:nvSpPr>
            <p:cNvPr id="19" name="Chevron 18"/>
            <p:cNvSpPr/>
            <p:nvPr/>
          </p:nvSpPr>
          <p:spPr>
            <a:xfrm rot="5754243">
              <a:off x="2540732" y="2331994"/>
              <a:ext cx="244097" cy="337980"/>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hevron 19"/>
            <p:cNvSpPr/>
            <p:nvPr/>
          </p:nvSpPr>
          <p:spPr>
            <a:xfrm rot="5754243">
              <a:off x="2519658" y="2593262"/>
              <a:ext cx="244097" cy="337980"/>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hevron 20"/>
            <p:cNvSpPr/>
            <p:nvPr/>
          </p:nvSpPr>
          <p:spPr>
            <a:xfrm rot="5754243">
              <a:off x="2497000" y="2859808"/>
              <a:ext cx="244097" cy="337980"/>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2" name="Oval 21"/>
          <p:cNvSpPr/>
          <p:nvPr/>
        </p:nvSpPr>
        <p:spPr>
          <a:xfrm>
            <a:off x="2133600" y="3104998"/>
            <a:ext cx="838200" cy="1355246"/>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a:spLocks noChangeArrowheads="1"/>
          </p:cNvSpPr>
          <p:nvPr/>
        </p:nvSpPr>
        <p:spPr bwMode="auto">
          <a:xfrm>
            <a:off x="3962400" y="1839901"/>
            <a:ext cx="371143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600" dirty="0"/>
              <a:t>Lets look at divide by 2.</a:t>
            </a:r>
          </a:p>
        </p:txBody>
      </p:sp>
      <p:grpSp>
        <p:nvGrpSpPr>
          <p:cNvPr id="16" name="Group 15"/>
          <p:cNvGrpSpPr/>
          <p:nvPr/>
        </p:nvGrpSpPr>
        <p:grpSpPr>
          <a:xfrm>
            <a:off x="3962400" y="2133600"/>
            <a:ext cx="4067034" cy="1066800"/>
            <a:chOff x="4409085" y="2307848"/>
            <a:chExt cx="4067034" cy="1066800"/>
          </a:xfrm>
        </p:grpSpPr>
        <p:sp>
          <p:nvSpPr>
            <p:cNvPr id="25" name="TextBox 24"/>
            <p:cNvSpPr txBox="1">
              <a:spLocks noChangeArrowheads="1"/>
            </p:cNvSpPr>
            <p:nvPr/>
          </p:nvSpPr>
          <p:spPr bwMode="auto">
            <a:xfrm>
              <a:off x="4409085" y="2307848"/>
              <a:ext cx="406703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600" dirty="0"/>
                <a:t>Is there an expression that is equivalent to dividing by 2?</a:t>
              </a:r>
            </a:p>
          </p:txBody>
        </p:sp>
        <p:sp>
          <p:nvSpPr>
            <p:cNvPr id="11" name="Rectangle 10"/>
            <p:cNvSpPr/>
            <p:nvPr/>
          </p:nvSpPr>
          <p:spPr>
            <a:xfrm>
              <a:off x="4409085" y="3036094"/>
              <a:ext cx="2895600" cy="33855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1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Think about the Do Now</a:t>
              </a:r>
            </a:p>
          </p:txBody>
        </p:sp>
      </p:grpSp>
      <p:sp>
        <p:nvSpPr>
          <p:cNvPr id="27" name="TextBox 26"/>
          <p:cNvSpPr txBox="1">
            <a:spLocks noChangeArrowheads="1"/>
          </p:cNvSpPr>
          <p:nvPr/>
        </p:nvSpPr>
        <p:spPr bwMode="auto">
          <a:xfrm>
            <a:off x="3962400" y="4267200"/>
            <a:ext cx="47498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600" b="1" dirty="0"/>
              <a:t>Now we just do all the multiplication first.</a:t>
            </a:r>
          </a:p>
        </p:txBody>
      </p:sp>
      <p:sp>
        <p:nvSpPr>
          <p:cNvPr id="29" name="TextBox 28"/>
          <p:cNvSpPr txBox="1">
            <a:spLocks noChangeArrowheads="1"/>
          </p:cNvSpPr>
          <p:nvPr/>
        </p:nvSpPr>
        <p:spPr bwMode="auto">
          <a:xfrm>
            <a:off x="3962400" y="3203138"/>
            <a:ext cx="495299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600" dirty="0"/>
              <a:t>You can rewrite dividing by 2 as multiplying by ½. </a:t>
            </a:r>
          </a:p>
        </p:txBody>
      </p:sp>
      <p:graphicFrame>
        <p:nvGraphicFramePr>
          <p:cNvPr id="17" name="Object 16"/>
          <p:cNvGraphicFramePr>
            <a:graphicFrameLocks noChangeAspect="1"/>
          </p:cNvGraphicFramePr>
          <p:nvPr>
            <p:extLst>
              <p:ext uri="{D42A27DB-BD31-4B8C-83A1-F6EECF244321}">
                <p14:modId xmlns:p14="http://schemas.microsoft.com/office/powerpoint/2010/main" val="2566205528"/>
              </p:ext>
            </p:extLst>
          </p:nvPr>
        </p:nvGraphicFramePr>
        <p:xfrm>
          <a:off x="685800" y="3429000"/>
          <a:ext cx="1504950" cy="658812"/>
        </p:xfrm>
        <a:graphic>
          <a:graphicData uri="http://schemas.openxmlformats.org/presentationml/2006/ole">
            <mc:AlternateContent xmlns:mc="http://schemas.openxmlformats.org/markup-compatibility/2006">
              <mc:Choice xmlns:v="urn:schemas-microsoft-com:vml" Requires="v">
                <p:oleObj spid="_x0000_s84884" name="Equation" r:id="rId6" imgW="405872" imgH="177569" progId="Equation.3">
                  <p:embed/>
                </p:oleObj>
              </mc:Choice>
              <mc:Fallback>
                <p:oleObj name="Equation" r:id="rId6" imgW="405872" imgH="177569" progId="Equation.3">
                  <p:embed/>
                  <p:pic>
                    <p:nvPicPr>
                      <p:cNvPr id="0" name="Picture 9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3429000"/>
                        <a:ext cx="1504950" cy="658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12220484"/>
              </p:ext>
            </p:extLst>
          </p:nvPr>
        </p:nvGraphicFramePr>
        <p:xfrm>
          <a:off x="2895600" y="3379787"/>
          <a:ext cx="800100" cy="658813"/>
        </p:xfrm>
        <a:graphic>
          <a:graphicData uri="http://schemas.openxmlformats.org/presentationml/2006/ole">
            <mc:AlternateContent xmlns:mc="http://schemas.openxmlformats.org/markup-compatibility/2006">
              <mc:Choice xmlns:v="urn:schemas-microsoft-com:vml" Requires="v">
                <p:oleObj spid="_x0000_s84885" name="Equation" r:id="rId8" imgW="215619" imgH="177569" progId="Equation.3">
                  <p:embed/>
                </p:oleObj>
              </mc:Choice>
              <mc:Fallback>
                <p:oleObj name="Equation" r:id="rId8" imgW="215619" imgH="177569" progId="Equation.3">
                  <p:embed/>
                  <p:pic>
                    <p:nvPicPr>
                      <p:cNvPr id="0" name="Picture 9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95600" y="3379787"/>
                        <a:ext cx="800100" cy="658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652855959"/>
              </p:ext>
            </p:extLst>
          </p:nvPr>
        </p:nvGraphicFramePr>
        <p:xfrm>
          <a:off x="2129528" y="3124200"/>
          <a:ext cx="766072" cy="1250478"/>
        </p:xfrm>
        <a:graphic>
          <a:graphicData uri="http://schemas.openxmlformats.org/presentationml/2006/ole">
            <mc:AlternateContent xmlns:mc="http://schemas.openxmlformats.org/markup-compatibility/2006">
              <mc:Choice xmlns:v="urn:schemas-microsoft-com:vml" Requires="v">
                <p:oleObj spid="_x0000_s84886" name="Equation" r:id="rId10" imgW="241195" imgH="393529" progId="Equation.3">
                  <p:embed/>
                </p:oleObj>
              </mc:Choice>
              <mc:Fallback>
                <p:oleObj name="Equation" r:id="rId10" imgW="241195" imgH="393529" progId="Equation.3">
                  <p:embed/>
                  <p:pic>
                    <p:nvPicPr>
                      <p:cNvPr id="0" name="Picture 90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29528" y="3124200"/>
                        <a:ext cx="766072" cy="12504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Agenda Link">
            <a:hlinkClick r:id="rId12"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822159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2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2" grpId="0" animBg="1"/>
      <p:bldP spid="23" grpId="0"/>
      <p:bldP spid="23" grpId="1"/>
      <p:bldP spid="27"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Green Background"/>
          <p:cNvSpPr>
            <a:spLocks noChangeArrowheads="1"/>
          </p:cNvSpPr>
          <p:nvPr/>
        </p:nvSpPr>
        <p:spPr bwMode="auto">
          <a:xfrm>
            <a:off x="228600" y="804863"/>
            <a:ext cx="8686800" cy="5125342"/>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15</a:t>
            </a:fld>
            <a:endParaRPr lang="en-US">
              <a:solidFill>
                <a:schemeClr val="bg1"/>
              </a:solidFill>
            </a:endParaRPr>
          </a:p>
        </p:txBody>
      </p:sp>
      <p:sp>
        <p:nvSpPr>
          <p:cNvPr id="28" name="TextBox 27"/>
          <p:cNvSpPr txBox="1">
            <a:spLocks noChangeArrowheads="1"/>
          </p:cNvSpPr>
          <p:nvPr/>
        </p:nvSpPr>
        <p:spPr bwMode="auto">
          <a:xfrm>
            <a:off x="4495800" y="1752600"/>
            <a:ext cx="48949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1) What are the three operations in the problem?</a:t>
            </a:r>
          </a:p>
        </p:txBody>
      </p:sp>
      <p:sp>
        <p:nvSpPr>
          <p:cNvPr id="39" name="TextBox 38"/>
          <p:cNvSpPr txBox="1">
            <a:spLocks noChangeArrowheads="1"/>
          </p:cNvSpPr>
          <p:nvPr/>
        </p:nvSpPr>
        <p:spPr bwMode="auto">
          <a:xfrm>
            <a:off x="457200" y="1066800"/>
            <a:ext cx="48949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Look at the expression below</a:t>
            </a:r>
          </a:p>
        </p:txBody>
      </p:sp>
      <p:sp>
        <p:nvSpPr>
          <p:cNvPr id="13" name="scaffolding">
            <a:hlinkClick r:id="rId4" action="ppaction://hlinksldjump"/>
          </p:cNvPr>
          <p:cNvSpPr txBox="1"/>
          <p:nvPr/>
        </p:nvSpPr>
        <p:spPr>
          <a:xfrm>
            <a:off x="2873992" y="6060744"/>
            <a:ext cx="1295400" cy="461665"/>
          </a:xfrm>
          <a:prstGeom prst="rect">
            <a:avLst/>
          </a:prstGeom>
          <a:noFill/>
        </p:spPr>
        <p:txBody>
          <a:bodyPr wrap="square" rtlCol="0">
            <a:spAutoFit/>
          </a:bodyPr>
          <a:lstStyle/>
          <a:p>
            <a:r>
              <a:rPr lang="en-US" sz="1200" u="sng" dirty="0">
                <a:solidFill>
                  <a:schemeClr val="bg1"/>
                </a:solidFill>
              </a:rPr>
              <a:t>Order of Operations</a:t>
            </a:r>
          </a:p>
        </p:txBody>
      </p:sp>
      <p:sp>
        <p:nvSpPr>
          <p:cNvPr id="15" name="TextBox 14"/>
          <p:cNvSpPr txBox="1">
            <a:spLocks noChangeArrowheads="1"/>
          </p:cNvSpPr>
          <p:nvPr/>
        </p:nvSpPr>
        <p:spPr bwMode="auto">
          <a:xfrm>
            <a:off x="4495800" y="2971800"/>
            <a:ext cx="4343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2) Now evaluate the expression using the correct order.</a:t>
            </a:r>
          </a:p>
        </p:txBody>
      </p:sp>
      <p:sp>
        <p:nvSpPr>
          <p:cNvPr id="16" name="Rectangle 15"/>
          <p:cNvSpPr/>
          <p:nvPr/>
        </p:nvSpPr>
        <p:spPr>
          <a:xfrm>
            <a:off x="1404584" y="1752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569192" y="1752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311856" y="1752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65886462"/>
              </p:ext>
            </p:extLst>
          </p:nvPr>
        </p:nvGraphicFramePr>
        <p:xfrm>
          <a:off x="609600" y="1624195"/>
          <a:ext cx="3640138" cy="762000"/>
        </p:xfrm>
        <a:graphic>
          <a:graphicData uri="http://schemas.openxmlformats.org/presentationml/2006/ole">
            <mc:AlternateContent xmlns:mc="http://schemas.openxmlformats.org/markup-compatibility/2006">
              <mc:Choice xmlns:v="urn:schemas-microsoft-com:vml" Requires="v">
                <p:oleObj spid="_x0000_s85202" name="Equation" r:id="rId5" imgW="850531" imgH="177723" progId="Equation.3">
                  <p:embed/>
                </p:oleObj>
              </mc:Choice>
              <mc:Fallback>
                <p:oleObj name="Equation" r:id="rId5" imgW="850531" imgH="177723" progId="Equation.3">
                  <p:embed/>
                  <p:pic>
                    <p:nvPicPr>
                      <p:cNvPr id="0" name="Picture 2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624195"/>
                        <a:ext cx="3640138"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Page Title"/>
          <p:cNvSpPr txBox="1">
            <a:spLocks/>
          </p:cNvSpPr>
          <p:nvPr/>
        </p:nvSpPr>
        <p:spPr bwMode="auto">
          <a:xfrm>
            <a:off x="152400" y="762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chemeClr val="bg1"/>
                </a:solidFill>
                <a:effectLst/>
                <a:uLnTx/>
                <a:uFillTx/>
                <a:latin typeface="+mj-lt"/>
                <a:ea typeface="ＭＳ Ｐゴシック" charset="-128"/>
                <a:cs typeface="ＭＳ Ｐゴシック" charset="0"/>
              </a:rPr>
              <a:t>2</a:t>
            </a:r>
            <a:r>
              <a:rPr kumimoji="0" lang="en-US" sz="3200" b="1" i="0" u="none" strike="noStrike" kern="1200" cap="none" spc="0" normalizeH="0" baseline="30000" noProof="0">
                <a:ln>
                  <a:noFill/>
                </a:ln>
                <a:solidFill>
                  <a:schemeClr val="bg1"/>
                </a:solidFill>
                <a:effectLst/>
                <a:uLnTx/>
                <a:uFillTx/>
                <a:latin typeface="+mj-lt"/>
                <a:ea typeface="ＭＳ Ｐゴシック" charset="-128"/>
                <a:cs typeface="ＭＳ Ｐゴシック" charset="0"/>
              </a:rPr>
              <a:t>nd</a:t>
            </a:r>
            <a:r>
              <a:rPr kumimoji="0" lang="en-US" sz="3200" b="1" i="0" u="none" strike="noStrike" kern="1200" cap="none" spc="0" normalizeH="0" baseline="0" noProof="0">
                <a:ln>
                  <a:noFill/>
                </a:ln>
                <a:solidFill>
                  <a:schemeClr val="bg1"/>
                </a:solidFill>
                <a:effectLst/>
                <a:uLnTx/>
                <a:uFillTx/>
                <a:latin typeface="+mj-lt"/>
                <a:ea typeface="ＭＳ Ｐゴシック" charset="-128"/>
                <a:cs typeface="ＭＳ Ｐゴシック" charset="0"/>
              </a:rPr>
              <a:t> Launch-Addition/Subtraction?</a:t>
            </a:r>
            <a:endParaRPr kumimoji="0" lang="en-US" sz="3200" b="1" i="0" u="none" strike="noStrike" kern="1200" cap="none" spc="0" normalizeH="0" baseline="0" noProof="0" dirty="0">
              <a:ln>
                <a:noFill/>
              </a:ln>
              <a:solidFill>
                <a:schemeClr val="bg1"/>
              </a:solidFill>
              <a:effectLst/>
              <a:uLnTx/>
              <a:uFillTx/>
              <a:latin typeface="+mj-lt"/>
              <a:ea typeface="ＭＳ Ｐゴシック" charset="-128"/>
              <a:cs typeface="ＭＳ Ｐゴシック" charset="0"/>
            </a:endParaRPr>
          </a:p>
        </p:txBody>
      </p:sp>
      <p:sp>
        <p:nvSpPr>
          <p:cNvPr id="20" name="Agenda Link">
            <a:hlinkClick r:id="rId7"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40845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checkerboard(across)">
                                      <p:cBhvr>
                                        <p:cTn id="11" dur="500"/>
                                        <p:tgtEl>
                                          <p:spTgt spid="18"/>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checkerboard(across)">
                                      <p:cBhvr>
                                        <p:cTn id="14" dur="500"/>
                                        <p:tgtEl>
                                          <p:spTgt spid="17"/>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5" grpId="0"/>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9" name="Green Background"/>
          <p:cNvSpPr>
            <a:spLocks noChangeArrowheads="1"/>
          </p:cNvSpPr>
          <p:nvPr/>
        </p:nvSpPr>
        <p:spPr bwMode="auto">
          <a:xfrm>
            <a:off x="228600" y="804863"/>
            <a:ext cx="8686800" cy="5125342"/>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16</a:t>
            </a:fld>
            <a:endParaRPr lang="en-US">
              <a:solidFill>
                <a:schemeClr val="bg1"/>
              </a:solidFill>
            </a:endParaRPr>
          </a:p>
        </p:txBody>
      </p:sp>
      <p:sp>
        <p:nvSpPr>
          <p:cNvPr id="28" name="TextBox 27"/>
          <p:cNvSpPr txBox="1">
            <a:spLocks noChangeArrowheads="1"/>
          </p:cNvSpPr>
          <p:nvPr/>
        </p:nvSpPr>
        <p:spPr bwMode="auto">
          <a:xfrm>
            <a:off x="4495800" y="1752600"/>
            <a:ext cx="48949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1) What are the three operations in the problem?</a:t>
            </a:r>
          </a:p>
        </p:txBody>
      </p:sp>
      <p:sp>
        <p:nvSpPr>
          <p:cNvPr id="39" name="TextBox 38"/>
          <p:cNvSpPr txBox="1">
            <a:spLocks noChangeArrowheads="1"/>
          </p:cNvSpPr>
          <p:nvPr/>
        </p:nvSpPr>
        <p:spPr bwMode="auto">
          <a:xfrm>
            <a:off x="457200" y="1066800"/>
            <a:ext cx="48949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Look at the expression below</a:t>
            </a:r>
          </a:p>
        </p:txBody>
      </p:sp>
      <p:sp>
        <p:nvSpPr>
          <p:cNvPr id="12" name="Text Box 2"/>
          <p:cNvSpPr txBox="1">
            <a:spLocks noChangeArrowheads="1"/>
          </p:cNvSpPr>
          <p:nvPr/>
        </p:nvSpPr>
        <p:spPr bwMode="auto">
          <a:xfrm>
            <a:off x="457200" y="2527995"/>
            <a:ext cx="3712192" cy="3187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sng" strike="noStrike" cap="none" normalizeH="0" baseline="0" dirty="0">
                <a:ln>
                  <a:noFill/>
                </a:ln>
                <a:solidFill>
                  <a:schemeClr val="tx1"/>
                </a:solidFill>
                <a:effectLst/>
                <a:latin typeface="Calibri" pitchFamily="34" charset="0"/>
                <a:ea typeface="ＭＳ Ｐゴシック" pitchFamily="34" charset="-128"/>
              </a:rPr>
              <a:t>ORDER OF OPERATIONS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1) Parenthesis or Grouping Symbols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2) Exponents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3) Multiplication/Division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4) Addition/Subtraction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a typeface="ＭＳ Ｐゴシック" pitchFamily="34" charset="-128"/>
            </a:endParaRPr>
          </a:p>
        </p:txBody>
      </p:sp>
      <p:sp>
        <p:nvSpPr>
          <p:cNvPr id="13" name="scaffolding">
            <a:hlinkClick r:id="rId4" action="ppaction://hlinksldjump"/>
          </p:cNvPr>
          <p:cNvSpPr txBox="1"/>
          <p:nvPr/>
        </p:nvSpPr>
        <p:spPr>
          <a:xfrm>
            <a:off x="2873992" y="6060744"/>
            <a:ext cx="1295400" cy="461665"/>
          </a:xfrm>
          <a:prstGeom prst="rect">
            <a:avLst/>
          </a:prstGeom>
          <a:noFill/>
        </p:spPr>
        <p:txBody>
          <a:bodyPr wrap="square" rtlCol="0">
            <a:spAutoFit/>
          </a:bodyPr>
          <a:lstStyle/>
          <a:p>
            <a:r>
              <a:rPr lang="en-US" sz="1200" u="sng" dirty="0">
                <a:solidFill>
                  <a:schemeClr val="bg1"/>
                </a:solidFill>
              </a:rPr>
              <a:t>Order of Operations</a:t>
            </a:r>
          </a:p>
        </p:txBody>
      </p:sp>
      <p:sp>
        <p:nvSpPr>
          <p:cNvPr id="15" name="TextBox 14"/>
          <p:cNvSpPr txBox="1">
            <a:spLocks noChangeArrowheads="1"/>
          </p:cNvSpPr>
          <p:nvPr/>
        </p:nvSpPr>
        <p:spPr bwMode="auto">
          <a:xfrm>
            <a:off x="4495800" y="2971800"/>
            <a:ext cx="4343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2) Now evaluate the expression using the correct order.</a:t>
            </a:r>
          </a:p>
        </p:txBody>
      </p:sp>
      <p:sp>
        <p:nvSpPr>
          <p:cNvPr id="16" name="Rectangle 15"/>
          <p:cNvSpPr/>
          <p:nvPr/>
        </p:nvSpPr>
        <p:spPr>
          <a:xfrm>
            <a:off x="1404584" y="1752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569192" y="1752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311856" y="1752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65886462"/>
              </p:ext>
            </p:extLst>
          </p:nvPr>
        </p:nvGraphicFramePr>
        <p:xfrm>
          <a:off x="609600" y="1624195"/>
          <a:ext cx="3640138" cy="762000"/>
        </p:xfrm>
        <a:graphic>
          <a:graphicData uri="http://schemas.openxmlformats.org/presentationml/2006/ole">
            <mc:AlternateContent xmlns:mc="http://schemas.openxmlformats.org/markup-compatibility/2006">
              <mc:Choice xmlns:v="urn:schemas-microsoft-com:vml" Requires="v">
                <p:oleObj spid="_x0000_s234502" name="Equation" r:id="rId5" imgW="850531" imgH="177723" progId="Equation.3">
                  <p:embed/>
                </p:oleObj>
              </mc:Choice>
              <mc:Fallback>
                <p:oleObj name="Equation" r:id="rId5" imgW="850531" imgH="177723" progId="Equation.3">
                  <p:embed/>
                  <p:pic>
                    <p:nvPicPr>
                      <p:cNvPr id="0" name="Object 2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624195"/>
                        <a:ext cx="3640138"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Page Title"/>
          <p:cNvSpPr txBox="1">
            <a:spLocks/>
          </p:cNvSpPr>
          <p:nvPr/>
        </p:nvSpPr>
        <p:spPr bwMode="auto">
          <a:xfrm>
            <a:off x="152400" y="762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chemeClr val="bg1"/>
                </a:solidFill>
                <a:effectLst/>
                <a:uLnTx/>
                <a:uFillTx/>
                <a:latin typeface="+mj-lt"/>
                <a:ea typeface="ＭＳ Ｐゴシック" charset="-128"/>
                <a:cs typeface="ＭＳ Ｐゴシック" charset="0"/>
              </a:rPr>
              <a:t>2</a:t>
            </a:r>
            <a:r>
              <a:rPr kumimoji="0" lang="en-US" sz="3200" b="1" i="0" u="none" strike="noStrike" kern="1200" cap="none" spc="0" normalizeH="0" baseline="30000" noProof="0">
                <a:ln>
                  <a:noFill/>
                </a:ln>
                <a:solidFill>
                  <a:schemeClr val="bg1"/>
                </a:solidFill>
                <a:effectLst/>
                <a:uLnTx/>
                <a:uFillTx/>
                <a:latin typeface="+mj-lt"/>
                <a:ea typeface="ＭＳ Ｐゴシック" charset="-128"/>
                <a:cs typeface="ＭＳ Ｐゴシック" charset="0"/>
              </a:rPr>
              <a:t>nd</a:t>
            </a:r>
            <a:r>
              <a:rPr kumimoji="0" lang="en-US" sz="3200" b="1" i="0" u="none" strike="noStrike" kern="1200" cap="none" spc="0" normalizeH="0" baseline="0" noProof="0">
                <a:ln>
                  <a:noFill/>
                </a:ln>
                <a:solidFill>
                  <a:schemeClr val="bg1"/>
                </a:solidFill>
                <a:effectLst/>
                <a:uLnTx/>
                <a:uFillTx/>
                <a:latin typeface="+mj-lt"/>
                <a:ea typeface="ＭＳ Ｐゴシック" charset="-128"/>
                <a:cs typeface="ＭＳ Ｐゴシック" charset="0"/>
              </a:rPr>
              <a:t> Launch-Addition/Subtraction?</a:t>
            </a:r>
            <a:endParaRPr kumimoji="0" lang="en-US" sz="3200" b="1" i="0" u="none" strike="noStrike" kern="1200" cap="none" spc="0" normalizeH="0" baseline="0" noProof="0" dirty="0">
              <a:ln>
                <a:noFill/>
              </a:ln>
              <a:solidFill>
                <a:schemeClr val="bg1"/>
              </a:solidFill>
              <a:effectLst/>
              <a:uLnTx/>
              <a:uFillTx/>
              <a:latin typeface="+mj-lt"/>
              <a:ea typeface="ＭＳ Ｐゴシック" charset="-128"/>
              <a:cs typeface="ＭＳ Ｐゴシック" charset="0"/>
            </a:endParaRPr>
          </a:p>
        </p:txBody>
      </p:sp>
      <p:sp>
        <p:nvSpPr>
          <p:cNvPr id="20" name="Agenda Link">
            <a:hlinkClick r:id="rId7"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40845350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age Title"/>
          <p:cNvSpPr>
            <a:spLocks noGrp="1"/>
          </p:cNvSpPr>
          <p:nvPr>
            <p:ph type="title" idx="4294967295"/>
          </p:nvPr>
        </p:nvSpPr>
        <p:spPr>
          <a:xfrm>
            <a:off x="152400" y="76200"/>
            <a:ext cx="8229600" cy="639763"/>
          </a:xfrm>
        </p:spPr>
        <p:txBody>
          <a:bodyPr/>
          <a:lstStyle/>
          <a:p>
            <a:pPr algn="l"/>
            <a:r>
              <a:rPr lang="en-US" sz="3200" b="1" dirty="0">
                <a:solidFill>
                  <a:schemeClr val="bg1"/>
                </a:solidFill>
                <a:ea typeface="ＭＳ Ｐゴシック" charset="-128"/>
              </a:rPr>
              <a:t>2</a:t>
            </a:r>
            <a:r>
              <a:rPr lang="en-US" sz="3200" b="1" baseline="30000" dirty="0">
                <a:solidFill>
                  <a:schemeClr val="bg1"/>
                </a:solidFill>
                <a:ea typeface="ＭＳ Ｐゴシック" charset="-128"/>
              </a:rPr>
              <a:t>nd</a:t>
            </a:r>
            <a:r>
              <a:rPr lang="en-US" sz="3200" b="1" dirty="0">
                <a:solidFill>
                  <a:schemeClr val="bg1"/>
                </a:solidFill>
                <a:ea typeface="ＭＳ Ｐゴシック" charset="-128"/>
              </a:rPr>
              <a:t> Launch-Addition/Subtraction?</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17</a:t>
            </a:fld>
            <a:endParaRPr lang="en-US">
              <a:solidFill>
                <a:schemeClr val="bg1"/>
              </a:solidFill>
            </a:endParaRPr>
          </a:p>
        </p:txBody>
      </p:sp>
      <p:sp>
        <p:nvSpPr>
          <p:cNvPr id="21509" name="Green Background"/>
          <p:cNvSpPr>
            <a:spLocks noChangeArrowheads="1"/>
          </p:cNvSpPr>
          <p:nvPr/>
        </p:nvSpPr>
        <p:spPr bwMode="auto">
          <a:xfrm>
            <a:off x="152400" y="609601"/>
            <a:ext cx="8763000" cy="5333999"/>
          </a:xfrm>
          <a:prstGeom prst="roundRect">
            <a:avLst>
              <a:gd name="adj" fmla="val 7954"/>
            </a:avLst>
          </a:prstGeom>
          <a:solidFill>
            <a:schemeClr val="bg1"/>
          </a:solidFill>
          <a:ln w="19050">
            <a:solidFill>
              <a:schemeClr val="bg1"/>
            </a:solidFill>
            <a:round/>
            <a:headEnd/>
            <a:tailEnd/>
          </a:ln>
        </p:spPr>
        <p:txBody>
          <a:bodyPr wrap="none" anchor="ctr"/>
          <a:lstStyle/>
          <a:p>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3850030012"/>
              </p:ext>
            </p:extLst>
          </p:nvPr>
        </p:nvGraphicFramePr>
        <p:xfrm>
          <a:off x="266700" y="597969"/>
          <a:ext cx="3695700" cy="773631"/>
        </p:xfrm>
        <a:graphic>
          <a:graphicData uri="http://schemas.openxmlformats.org/presentationml/2006/ole">
            <mc:AlternateContent xmlns:mc="http://schemas.openxmlformats.org/markup-compatibility/2006">
              <mc:Choice xmlns:v="urn:schemas-microsoft-com:vml" Requires="v">
                <p:oleObj spid="_x0000_s83834" name="Equation" r:id="rId7" imgW="850531" imgH="177723" progId="Equation.3">
                  <p:embed/>
                </p:oleObj>
              </mc:Choice>
              <mc:Fallback>
                <p:oleObj name="Equation" r:id="rId7" imgW="850531" imgH="177723" progId="Equation.3">
                  <p:embed/>
                  <p:pic>
                    <p:nvPicPr>
                      <p:cNvPr id="0" name="Picture 8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 y="597969"/>
                        <a:ext cx="3695700" cy="7736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16" name="TextBox 15"/>
              <p:cNvSpPr txBox="1"/>
              <p:nvPr/>
            </p:nvSpPr>
            <p:spPr>
              <a:xfrm>
                <a:off x="5831011" y="2449629"/>
                <a:ext cx="2968377" cy="10156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6000" b="0" i="1" smtClean="0">
                          <a:solidFill>
                            <a:schemeClr val="accent2"/>
                          </a:solidFill>
                          <a:latin typeface="Cambria Math"/>
                          <a:ea typeface="Cambria Math"/>
                        </a:rPr>
                        <m:t>+ </m:t>
                      </m:r>
                      <m:r>
                        <a:rPr lang="en-US" sz="6000" b="0" i="1" smtClean="0">
                          <a:solidFill>
                            <a:schemeClr val="accent2"/>
                          </a:solidFill>
                          <a:latin typeface="Cambria Math"/>
                          <a:ea typeface="Cambria Math"/>
                        </a:rPr>
                        <m:t>𝑜𝑟</m:t>
                      </m:r>
                      <m:r>
                        <a:rPr lang="en-US" sz="6000" b="0" i="1" smtClean="0">
                          <a:solidFill>
                            <a:schemeClr val="accent2"/>
                          </a:solidFill>
                          <a:latin typeface="Cambria Math"/>
                          <a:ea typeface="Cambria Math"/>
                        </a:rPr>
                        <m:t> −?</m:t>
                      </m:r>
                    </m:oMath>
                  </m:oMathPara>
                </a14:m>
                <a:endParaRPr lang="en-US" sz="6000" dirty="0">
                  <a:solidFill>
                    <a:schemeClr val="accent2"/>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5831011" y="2449629"/>
                <a:ext cx="2968377" cy="1015663"/>
              </a:xfrm>
              <a:prstGeom prst="rect">
                <a:avLst/>
              </a:prstGeom>
              <a:blipFill rotWithShape="1">
                <a:blip r:embed="rId9" cstate="print"/>
                <a:stretch>
                  <a:fillRect/>
                </a:stretch>
              </a:blipFill>
            </p:spPr>
            <p:txBody>
              <a:bodyPr/>
              <a:lstStyle/>
              <a:p>
                <a:r>
                  <a:rPr lang="en-US">
                    <a:noFill/>
                  </a:rPr>
                  <a:t> </a:t>
                </a:r>
              </a:p>
            </p:txBody>
          </p:sp>
        </mc:Fallback>
      </mc:AlternateContent>
      <p:graphicFrame>
        <p:nvGraphicFramePr>
          <p:cNvPr id="19" name="Object 18"/>
          <p:cNvGraphicFramePr>
            <a:graphicFrameLocks noChangeAspect="1"/>
          </p:cNvGraphicFramePr>
          <p:nvPr>
            <p:extLst>
              <p:ext uri="{D42A27DB-BD31-4B8C-83A1-F6EECF244321}">
                <p14:modId xmlns:p14="http://schemas.microsoft.com/office/powerpoint/2010/main" val="969313845"/>
              </p:ext>
            </p:extLst>
          </p:nvPr>
        </p:nvGraphicFramePr>
        <p:xfrm>
          <a:off x="533400" y="1295400"/>
          <a:ext cx="2640013" cy="803275"/>
        </p:xfrm>
        <a:graphic>
          <a:graphicData uri="http://schemas.openxmlformats.org/presentationml/2006/ole">
            <mc:AlternateContent xmlns:mc="http://schemas.openxmlformats.org/markup-compatibility/2006">
              <mc:Choice xmlns:v="urn:schemas-microsoft-com:vml" Requires="v">
                <p:oleObj spid="_x0000_s83835" name="Equation" r:id="rId10" imgW="583693" imgH="177646" progId="Equation.3">
                  <p:embed/>
                </p:oleObj>
              </mc:Choice>
              <mc:Fallback>
                <p:oleObj name="Equation" r:id="rId10" imgW="583693" imgH="177646" progId="Equation.3">
                  <p:embed/>
                  <p:pic>
                    <p:nvPicPr>
                      <p:cNvPr id="0" name="Picture 86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3400" y="1295400"/>
                        <a:ext cx="2640013"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2485966802"/>
              </p:ext>
            </p:extLst>
          </p:nvPr>
        </p:nvGraphicFramePr>
        <p:xfrm>
          <a:off x="2133600" y="1905000"/>
          <a:ext cx="1090612" cy="746125"/>
        </p:xfrm>
        <a:graphic>
          <a:graphicData uri="http://schemas.openxmlformats.org/presentationml/2006/ole">
            <mc:AlternateContent xmlns:mc="http://schemas.openxmlformats.org/markup-compatibility/2006">
              <mc:Choice xmlns:v="urn:schemas-microsoft-com:vml" Requires="v">
                <p:oleObj spid="_x0000_s83836" name="Equation" r:id="rId12" imgW="241091" imgH="164957" progId="Equation.3">
                  <p:embed/>
                </p:oleObj>
              </mc:Choice>
              <mc:Fallback>
                <p:oleObj name="Equation" r:id="rId12" imgW="241091" imgH="164957" progId="Equation.3">
                  <p:embed/>
                  <p:pic>
                    <p:nvPicPr>
                      <p:cNvPr id="0" name="Picture 86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33600" y="1905000"/>
                        <a:ext cx="1090612"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TextBox 33"/>
          <p:cNvSpPr txBox="1">
            <a:spLocks noChangeArrowheads="1"/>
          </p:cNvSpPr>
          <p:nvPr/>
        </p:nvSpPr>
        <p:spPr bwMode="auto">
          <a:xfrm>
            <a:off x="304800" y="3276600"/>
            <a:ext cx="868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So…..What do we do first, addition or subtraction?</a:t>
            </a:r>
          </a:p>
        </p:txBody>
      </p:sp>
      <p:pic>
        <p:nvPicPr>
          <p:cNvPr id="35" name="Picture 15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 y="5991553"/>
            <a:ext cx="1156648" cy="47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scaffolding">
            <a:hlinkClick r:id="rId15" action="ppaction://hlinksldjump"/>
          </p:cNvPr>
          <p:cNvSpPr txBox="1"/>
          <p:nvPr/>
        </p:nvSpPr>
        <p:spPr>
          <a:xfrm>
            <a:off x="2873992" y="6060744"/>
            <a:ext cx="1295400" cy="461665"/>
          </a:xfrm>
          <a:prstGeom prst="rect">
            <a:avLst/>
          </a:prstGeom>
          <a:noFill/>
        </p:spPr>
        <p:txBody>
          <a:bodyPr wrap="square" rtlCol="0">
            <a:spAutoFit/>
          </a:bodyPr>
          <a:lstStyle/>
          <a:p>
            <a:r>
              <a:rPr lang="en-US" sz="1200" u="sng" dirty="0">
                <a:solidFill>
                  <a:schemeClr val="bg1"/>
                </a:solidFill>
              </a:rPr>
              <a:t>Order of Operations</a:t>
            </a:r>
          </a:p>
        </p:txBody>
      </p:sp>
      <p:grpSp>
        <p:nvGrpSpPr>
          <p:cNvPr id="7" name="Group 6"/>
          <p:cNvGrpSpPr/>
          <p:nvPr/>
        </p:nvGrpSpPr>
        <p:grpSpPr>
          <a:xfrm>
            <a:off x="3717316" y="3733800"/>
            <a:ext cx="5111263" cy="1988105"/>
            <a:chOff x="3717316" y="3733800"/>
            <a:chExt cx="5111263" cy="1988105"/>
          </a:xfrm>
        </p:grpSpPr>
        <p:grpSp>
          <p:nvGrpSpPr>
            <p:cNvPr id="39" name="Group 5"/>
            <p:cNvGrpSpPr>
              <a:grpSpLocks/>
            </p:cNvGrpSpPr>
            <p:nvPr/>
          </p:nvGrpSpPr>
          <p:grpSpPr bwMode="auto">
            <a:xfrm>
              <a:off x="7848602" y="4196317"/>
              <a:ext cx="979977" cy="1525588"/>
              <a:chOff x="4917767" y="4800600"/>
              <a:chExt cx="979257" cy="1525693"/>
            </a:xfrm>
          </p:grpSpPr>
          <p:pic>
            <p:nvPicPr>
              <p:cNvPr id="40" name="Picture 2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917767" y="4800600"/>
                <a:ext cx="979257" cy="1525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Isosceles Triangle 40"/>
              <p:cNvSpPr/>
              <p:nvPr/>
            </p:nvSpPr>
            <p:spPr>
              <a:xfrm rot="3162659">
                <a:off x="4883201" y="5602527"/>
                <a:ext cx="533437" cy="45686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6" name="Group 5"/>
            <p:cNvGrpSpPr/>
            <p:nvPr/>
          </p:nvGrpSpPr>
          <p:grpSpPr>
            <a:xfrm>
              <a:off x="3717316" y="3733800"/>
              <a:ext cx="4227389" cy="1371600"/>
              <a:chOff x="3717316" y="3733800"/>
              <a:chExt cx="4227389" cy="1371600"/>
            </a:xfrm>
          </p:grpSpPr>
          <p:sp>
            <p:nvSpPr>
              <p:cNvPr id="5" name="Rectangular Callout 4"/>
              <p:cNvSpPr/>
              <p:nvPr/>
            </p:nvSpPr>
            <p:spPr>
              <a:xfrm>
                <a:off x="3717316" y="3733800"/>
                <a:ext cx="3750284" cy="1371600"/>
              </a:xfrm>
              <a:prstGeom prst="wedgeRectCallout">
                <a:avLst>
                  <a:gd name="adj1" fmla="val 66870"/>
                  <a:gd name="adj2" fmla="val 306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717316" y="3733800"/>
                <a:ext cx="4227389" cy="954107"/>
              </a:xfrm>
              <a:prstGeom prst="rect">
                <a:avLst/>
              </a:prstGeom>
            </p:spPr>
            <p:txBody>
              <a:bodyPr wrap="square">
                <a:spAutoFit/>
              </a:bodyPr>
              <a:lstStyle/>
              <a:p>
                <a:pPr lvl="0">
                  <a:spcAft>
                    <a:spcPts val="1000"/>
                  </a:spcAft>
                </a:pPr>
                <a:r>
                  <a:rPr lang="en-US" sz="2800" b="1" dirty="0">
                    <a:latin typeface="Calibri" pitchFamily="34" charset="0"/>
                    <a:ea typeface="ＭＳ Ｐゴシック" pitchFamily="34" charset="-128"/>
                  </a:rPr>
                  <a:t>You evaluate whichever comes first: left to right.</a:t>
                </a:r>
              </a:p>
            </p:txBody>
          </p:sp>
        </p:grpSp>
      </p:grpSp>
      <p:grpSp>
        <p:nvGrpSpPr>
          <p:cNvPr id="12" name="Group 11"/>
          <p:cNvGrpSpPr/>
          <p:nvPr/>
        </p:nvGrpSpPr>
        <p:grpSpPr>
          <a:xfrm>
            <a:off x="6553200" y="5262349"/>
            <a:ext cx="1828800" cy="681251"/>
            <a:chOff x="609600" y="4985266"/>
            <a:chExt cx="1828800" cy="681251"/>
          </a:xfrm>
        </p:grpSpPr>
        <p:pic>
          <p:nvPicPr>
            <p:cNvPr id="13" name="Picture 80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09600" y="4985266"/>
              <a:ext cx="673441" cy="673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hlinkClick r:id="rId18"/>
            </p:cNvPr>
            <p:cNvSpPr txBox="1"/>
            <p:nvPr/>
          </p:nvSpPr>
          <p:spPr>
            <a:xfrm>
              <a:off x="946320" y="5020186"/>
              <a:ext cx="1492080" cy="646331"/>
            </a:xfrm>
            <a:prstGeom prst="rect">
              <a:avLst/>
            </a:prstGeom>
            <a:noFill/>
          </p:spPr>
          <p:txBody>
            <a:bodyPr wrap="square" rtlCol="0">
              <a:spAutoFit/>
            </a:bodyPr>
            <a:lstStyle/>
            <a:p>
              <a:pPr algn="ctr"/>
              <a:r>
                <a:rPr lang="en-US" b="1" u="sng" dirty="0">
                  <a:latin typeface="Blue Highway" pitchFamily="2" charset="0"/>
                </a:rPr>
                <a:t>Online</a:t>
              </a:r>
            </a:p>
            <a:p>
              <a:pPr algn="ctr"/>
              <a:r>
                <a:rPr lang="en-US" b="1" u="sng" dirty="0">
                  <a:latin typeface="Blue Highway" pitchFamily="2" charset="0"/>
                </a:rPr>
                <a:t> Calculator</a:t>
              </a:r>
            </a:p>
          </p:txBody>
        </p:sp>
      </p:grpSp>
      <p:sp>
        <p:nvSpPr>
          <p:cNvPr id="43" name="TextBox 42"/>
          <p:cNvSpPr txBox="1">
            <a:spLocks noChangeArrowheads="1"/>
          </p:cNvSpPr>
          <p:nvPr/>
        </p:nvSpPr>
        <p:spPr bwMode="auto">
          <a:xfrm>
            <a:off x="3886200" y="833735"/>
            <a:ext cx="3886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What is your answer?</a:t>
            </a:r>
          </a:p>
        </p:txBody>
      </p:sp>
      <p:sp>
        <p:nvSpPr>
          <p:cNvPr id="44" name="TextBox 43"/>
          <p:cNvSpPr txBox="1">
            <a:spLocks noChangeArrowheads="1"/>
          </p:cNvSpPr>
          <p:nvPr/>
        </p:nvSpPr>
        <p:spPr bwMode="auto">
          <a:xfrm>
            <a:off x="3848100" y="1295400"/>
            <a:ext cx="3314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What order did you use?</a:t>
            </a:r>
          </a:p>
        </p:txBody>
      </p:sp>
      <p:sp>
        <p:nvSpPr>
          <p:cNvPr id="45" name="TextBox 6"/>
          <p:cNvSpPr txBox="1">
            <a:spLocks noChangeArrowheads="1"/>
          </p:cNvSpPr>
          <p:nvPr/>
        </p:nvSpPr>
        <p:spPr bwMode="auto">
          <a:xfrm>
            <a:off x="6858000" y="381000"/>
            <a:ext cx="1981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1400" dirty="0">
                <a:solidFill>
                  <a:schemeClr val="bg1"/>
                </a:solidFill>
              </a:rPr>
              <a:t>Possible Answers</a:t>
            </a:r>
          </a:p>
        </p:txBody>
      </p:sp>
      <p:grpSp>
        <p:nvGrpSpPr>
          <p:cNvPr id="49" name="Group 48"/>
          <p:cNvGrpSpPr/>
          <p:nvPr/>
        </p:nvGrpSpPr>
        <p:grpSpPr>
          <a:xfrm>
            <a:off x="2667000" y="1039504"/>
            <a:ext cx="1219200" cy="1019590"/>
            <a:chOff x="2667000" y="1039504"/>
            <a:chExt cx="1219200" cy="1019590"/>
          </a:xfrm>
        </p:grpSpPr>
        <p:grpSp>
          <p:nvGrpSpPr>
            <p:cNvPr id="21" name="Group 20"/>
            <p:cNvGrpSpPr/>
            <p:nvPr/>
          </p:nvGrpSpPr>
          <p:grpSpPr>
            <a:xfrm>
              <a:off x="3006725" y="1265830"/>
              <a:ext cx="574675" cy="793264"/>
              <a:chOff x="1885986" y="1464860"/>
              <a:chExt cx="574675" cy="793264"/>
            </a:xfrm>
          </p:grpSpPr>
          <p:graphicFrame>
            <p:nvGraphicFramePr>
              <p:cNvPr id="22" name="Object 21"/>
              <p:cNvGraphicFramePr>
                <a:graphicFrameLocks noChangeAspect="1"/>
              </p:cNvGraphicFramePr>
              <p:nvPr>
                <p:extLst>
                  <p:ext uri="{D42A27DB-BD31-4B8C-83A1-F6EECF244321}">
                    <p14:modId xmlns:p14="http://schemas.microsoft.com/office/powerpoint/2010/main" val="4265547283"/>
                  </p:ext>
                </p:extLst>
              </p:nvPr>
            </p:nvGraphicFramePr>
            <p:xfrm>
              <a:off x="1885986" y="1511999"/>
              <a:ext cx="574675" cy="746125"/>
            </p:xfrm>
            <a:graphic>
              <a:graphicData uri="http://schemas.openxmlformats.org/presentationml/2006/ole">
                <mc:AlternateContent xmlns:mc="http://schemas.openxmlformats.org/markup-compatibility/2006">
                  <mc:Choice xmlns:v="urn:schemas-microsoft-com:vml" Requires="v">
                    <p:oleObj spid="_x0000_s83837" name="Equation" r:id="rId19" imgW="126780" imgH="164814" progId="Equation.3">
                      <p:embed/>
                    </p:oleObj>
                  </mc:Choice>
                  <mc:Fallback>
                    <p:oleObj name="Equation" r:id="rId19" imgW="126780" imgH="164814" progId="Equation.3">
                      <p:embed/>
                      <p:pic>
                        <p:nvPicPr>
                          <p:cNvPr id="0" name="Picture 86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85986" y="1511999"/>
                            <a:ext cx="574675"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Down Arrow 22"/>
              <p:cNvSpPr/>
              <p:nvPr/>
            </p:nvSpPr>
            <p:spPr>
              <a:xfrm>
                <a:off x="1900202" y="1464860"/>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ight Bracket 45"/>
            <p:cNvSpPr/>
            <p:nvPr/>
          </p:nvSpPr>
          <p:spPr>
            <a:xfrm rot="5400000">
              <a:off x="3162300" y="544204"/>
              <a:ext cx="228600" cy="12192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ln w="38100">
                  <a:solidFill>
                    <a:schemeClr val="tx1"/>
                  </a:solidFill>
                </a:ln>
              </a:endParaRPr>
            </a:p>
          </p:txBody>
        </p:sp>
      </p:grpSp>
      <p:grpSp>
        <p:nvGrpSpPr>
          <p:cNvPr id="50" name="Group 49"/>
          <p:cNvGrpSpPr/>
          <p:nvPr/>
        </p:nvGrpSpPr>
        <p:grpSpPr>
          <a:xfrm>
            <a:off x="533400" y="1752602"/>
            <a:ext cx="2057400" cy="1020761"/>
            <a:chOff x="533400" y="1752602"/>
            <a:chExt cx="2057400" cy="1020761"/>
          </a:xfrm>
        </p:grpSpPr>
        <p:grpSp>
          <p:nvGrpSpPr>
            <p:cNvPr id="24" name="Group 23"/>
            <p:cNvGrpSpPr/>
            <p:nvPr/>
          </p:nvGrpSpPr>
          <p:grpSpPr>
            <a:xfrm>
              <a:off x="1323975" y="1939688"/>
              <a:ext cx="801688" cy="833675"/>
              <a:chOff x="1710549" y="1418230"/>
              <a:chExt cx="801688" cy="833675"/>
            </a:xfrm>
          </p:grpSpPr>
          <p:graphicFrame>
            <p:nvGraphicFramePr>
              <p:cNvPr id="25" name="Object 24"/>
              <p:cNvGraphicFramePr>
                <a:graphicFrameLocks noChangeAspect="1"/>
              </p:cNvGraphicFramePr>
              <p:nvPr>
                <p:extLst>
                  <p:ext uri="{D42A27DB-BD31-4B8C-83A1-F6EECF244321}">
                    <p14:modId xmlns:p14="http://schemas.microsoft.com/office/powerpoint/2010/main" val="3019869167"/>
                  </p:ext>
                </p:extLst>
              </p:nvPr>
            </p:nvGraphicFramePr>
            <p:xfrm>
              <a:off x="1710549" y="1448630"/>
              <a:ext cx="801688" cy="803275"/>
            </p:xfrm>
            <a:graphic>
              <a:graphicData uri="http://schemas.openxmlformats.org/presentationml/2006/ole">
                <mc:AlternateContent xmlns:mc="http://schemas.openxmlformats.org/markup-compatibility/2006">
                  <mc:Choice xmlns:v="urn:schemas-microsoft-com:vml" Requires="v">
                    <p:oleObj spid="_x0000_s83838" name="Equation" r:id="rId21" imgW="177492" imgH="177492" progId="Equation.3">
                      <p:embed/>
                    </p:oleObj>
                  </mc:Choice>
                  <mc:Fallback>
                    <p:oleObj name="Equation" r:id="rId21" imgW="177492" imgH="177492" progId="Equation.3">
                      <p:embed/>
                      <p:pic>
                        <p:nvPicPr>
                          <p:cNvPr id="0" name="Picture 86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10549" y="1448630"/>
                            <a:ext cx="801688"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Down Arrow 26"/>
              <p:cNvSpPr/>
              <p:nvPr/>
            </p:nvSpPr>
            <p:spPr>
              <a:xfrm>
                <a:off x="1900202" y="1418230"/>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ight Bracket 46"/>
            <p:cNvSpPr/>
            <p:nvPr/>
          </p:nvSpPr>
          <p:spPr>
            <a:xfrm rot="5400000">
              <a:off x="1468273" y="817729"/>
              <a:ext cx="187653" cy="2057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51" name="Group 50"/>
          <p:cNvGrpSpPr/>
          <p:nvPr/>
        </p:nvGrpSpPr>
        <p:grpSpPr>
          <a:xfrm>
            <a:off x="1371600" y="2438403"/>
            <a:ext cx="1752600" cy="922335"/>
            <a:chOff x="1371600" y="2438403"/>
            <a:chExt cx="1752600" cy="922335"/>
          </a:xfrm>
        </p:grpSpPr>
        <p:grpSp>
          <p:nvGrpSpPr>
            <p:cNvPr id="30" name="Group 29"/>
            <p:cNvGrpSpPr/>
            <p:nvPr/>
          </p:nvGrpSpPr>
          <p:grpSpPr>
            <a:xfrm>
              <a:off x="2162175" y="2667000"/>
              <a:ext cx="635000" cy="693738"/>
              <a:chOff x="1844272" y="1441842"/>
              <a:chExt cx="635000" cy="693738"/>
            </a:xfrm>
          </p:grpSpPr>
          <p:graphicFrame>
            <p:nvGraphicFramePr>
              <p:cNvPr id="31" name="Object 30"/>
              <p:cNvGraphicFramePr>
                <a:graphicFrameLocks noChangeAspect="1"/>
              </p:cNvGraphicFramePr>
              <p:nvPr>
                <p:extLst>
                  <p:ext uri="{D42A27DB-BD31-4B8C-83A1-F6EECF244321}">
                    <p14:modId xmlns:p14="http://schemas.microsoft.com/office/powerpoint/2010/main" val="1430306520"/>
                  </p:ext>
                </p:extLst>
              </p:nvPr>
            </p:nvGraphicFramePr>
            <p:xfrm>
              <a:off x="1844272" y="1545030"/>
              <a:ext cx="635000" cy="590550"/>
            </p:xfrm>
            <a:graphic>
              <a:graphicData uri="http://schemas.openxmlformats.org/presentationml/2006/ole">
                <mc:AlternateContent xmlns:mc="http://schemas.openxmlformats.org/markup-compatibility/2006">
                  <mc:Choice xmlns:v="urn:schemas-microsoft-com:vml" Requires="v">
                    <p:oleObj spid="_x0000_s83839" name="Equation" r:id="rId23" imgW="177492" imgH="164814" progId="Equation.3">
                      <p:embed/>
                    </p:oleObj>
                  </mc:Choice>
                  <mc:Fallback>
                    <p:oleObj name="Equation" r:id="rId23" imgW="177492" imgH="164814" progId="Equation.3">
                      <p:embed/>
                      <p:pic>
                        <p:nvPicPr>
                          <p:cNvPr id="0" name="Picture 86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844272" y="1545030"/>
                            <a:ext cx="6350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Down Arrow 31"/>
              <p:cNvSpPr/>
              <p:nvPr/>
            </p:nvSpPr>
            <p:spPr>
              <a:xfrm>
                <a:off x="1900202" y="1441842"/>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ounded Rectangle 32"/>
            <p:cNvSpPr/>
            <p:nvPr/>
          </p:nvSpPr>
          <p:spPr>
            <a:xfrm>
              <a:off x="2018275" y="2872497"/>
              <a:ext cx="838200" cy="410961"/>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Bracket 47"/>
            <p:cNvSpPr/>
            <p:nvPr/>
          </p:nvSpPr>
          <p:spPr>
            <a:xfrm rot="5400000">
              <a:off x="2133601" y="1676402"/>
              <a:ext cx="228597" cy="1752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sp>
        <p:nvSpPr>
          <p:cNvPr id="52" name="Agenda Link">
            <a:hlinkClick r:id="rId25"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controls>
      <mc:AlternateContent xmlns:mc="http://schemas.openxmlformats.org/markup-compatibility/2006">
        <mc:Choice xmlns:v="urn:schemas-microsoft-com:vml" Requires="v">
          <p:control spid="83840" name="TextBox2" r:id="rId2" imgW="533520" imgH="457200"/>
        </mc:Choice>
        <mc:Fallback>
          <p:control name="TextBox2" r:id="rId2" imgW="533520" imgH="457200">
            <p:pic>
              <p:nvPicPr>
                <p:cNvPr id="4" name="TextBox2"/>
                <p:cNvPicPr preferRelativeResize="0">
                  <a:picLocks noChangeArrowheads="1" noChangeShapeType="1"/>
                </p:cNvPicPr>
                <p:nvPr/>
              </p:nvPicPr>
              <p:blipFill>
                <a:blip r:embed="rId26"/>
                <a:srcRect/>
                <a:stretch>
                  <a:fillRect/>
                </a:stretch>
              </p:blipFill>
              <p:spPr bwMode="auto">
                <a:xfrm>
                  <a:off x="67818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3841" name="TextBox1" r:id="rId3" imgW="533520" imgH="457200"/>
        </mc:Choice>
        <mc:Fallback>
          <p:control name="TextBox1" r:id="rId3" imgW="533520" imgH="457200">
            <p:pic>
              <p:nvPicPr>
                <p:cNvPr id="8" name="TextBox1"/>
                <p:cNvPicPr preferRelativeResize="0">
                  <a:picLocks noChangeArrowheads="1" noChangeShapeType="1"/>
                </p:cNvPicPr>
                <p:nvPr/>
              </p:nvPicPr>
              <p:blipFill>
                <a:blip r:embed="rId26"/>
                <a:srcRect/>
                <a:stretch>
                  <a:fillRect/>
                </a:stretch>
              </p:blipFill>
              <p:spPr bwMode="auto">
                <a:xfrm>
                  <a:off x="74676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3842" name="TextBox3" r:id="rId4" imgW="533520" imgH="457200"/>
        </mc:Choice>
        <mc:Fallback>
          <p:control name="TextBox3" r:id="rId4" imgW="533520" imgH="457200">
            <p:pic>
              <p:nvPicPr>
                <p:cNvPr id="9" name="TextBox3"/>
                <p:cNvPicPr preferRelativeResize="0">
                  <a:picLocks noChangeArrowheads="1" noChangeShapeType="1"/>
                </p:cNvPicPr>
                <p:nvPr/>
              </p:nvPicPr>
              <p:blipFill>
                <a:blip r:embed="rId26"/>
                <a:srcRect/>
                <a:stretch>
                  <a:fillRect/>
                </a:stretch>
              </p:blipFill>
              <p:spPr bwMode="auto">
                <a:xfrm>
                  <a:off x="81534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9740383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18</a:t>
            </a:fld>
            <a:endParaRPr lang="en-US">
              <a:solidFill>
                <a:schemeClr val="bg1"/>
              </a:solidFill>
            </a:endParaRPr>
          </a:p>
        </p:txBody>
      </p:sp>
      <p:sp>
        <p:nvSpPr>
          <p:cNvPr id="21509" name="Green Background"/>
          <p:cNvSpPr>
            <a:spLocks noChangeArrowheads="1"/>
          </p:cNvSpPr>
          <p:nvPr/>
        </p:nvSpPr>
        <p:spPr bwMode="auto">
          <a:xfrm>
            <a:off x="152400" y="609601"/>
            <a:ext cx="8763000" cy="5333999"/>
          </a:xfrm>
          <a:prstGeom prst="roundRect">
            <a:avLst>
              <a:gd name="adj" fmla="val 7954"/>
            </a:avLst>
          </a:prstGeom>
          <a:solidFill>
            <a:schemeClr val="bg1"/>
          </a:solidFill>
          <a:ln w="19050">
            <a:solidFill>
              <a:schemeClr val="bg1"/>
            </a:solidFill>
            <a:round/>
            <a:headEnd/>
            <a:tailEnd/>
          </a:ln>
        </p:spPr>
        <p:txBody>
          <a:bodyPr wrap="none" anchor="ctr"/>
          <a:lstStyle/>
          <a:p>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3850030012"/>
              </p:ext>
            </p:extLst>
          </p:nvPr>
        </p:nvGraphicFramePr>
        <p:xfrm>
          <a:off x="266700" y="597969"/>
          <a:ext cx="3695700" cy="773631"/>
        </p:xfrm>
        <a:graphic>
          <a:graphicData uri="http://schemas.openxmlformats.org/presentationml/2006/ole">
            <mc:AlternateContent xmlns:mc="http://schemas.openxmlformats.org/markup-compatibility/2006">
              <mc:Choice xmlns:v="urn:schemas-microsoft-com:vml" Requires="v">
                <p:oleObj spid="_x0000_s248864" name="Equation" r:id="rId7" imgW="850531" imgH="177723" progId="Equation.3">
                  <p:embed/>
                </p:oleObj>
              </mc:Choice>
              <mc:Fallback>
                <p:oleObj name="Equation" r:id="rId7" imgW="850531" imgH="177723" progId="Equation.3">
                  <p:embed/>
                  <p:pic>
                    <p:nvPicPr>
                      <p:cNvPr id="0" name="Object 8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 y="597969"/>
                        <a:ext cx="3695700" cy="7736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16" name="TextBox 15"/>
              <p:cNvSpPr txBox="1"/>
              <p:nvPr/>
            </p:nvSpPr>
            <p:spPr>
              <a:xfrm>
                <a:off x="5831011" y="2449629"/>
                <a:ext cx="2968377" cy="10156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6000" b="0" i="1" smtClean="0">
                          <a:solidFill>
                            <a:schemeClr val="accent2"/>
                          </a:solidFill>
                          <a:latin typeface="Cambria Math"/>
                          <a:ea typeface="Cambria Math"/>
                        </a:rPr>
                        <m:t>+ </m:t>
                      </m:r>
                      <m:r>
                        <a:rPr lang="en-US" sz="6000" b="0" i="1" smtClean="0">
                          <a:solidFill>
                            <a:schemeClr val="accent2"/>
                          </a:solidFill>
                          <a:latin typeface="Cambria Math"/>
                          <a:ea typeface="Cambria Math"/>
                        </a:rPr>
                        <m:t>𝑜𝑟</m:t>
                      </m:r>
                      <m:r>
                        <a:rPr lang="en-US" sz="6000" b="0" i="1" smtClean="0">
                          <a:solidFill>
                            <a:schemeClr val="accent2"/>
                          </a:solidFill>
                          <a:latin typeface="Cambria Math"/>
                          <a:ea typeface="Cambria Math"/>
                        </a:rPr>
                        <m:t> −?</m:t>
                      </m:r>
                    </m:oMath>
                  </m:oMathPara>
                </a14:m>
                <a:endParaRPr lang="en-US" sz="6000" dirty="0">
                  <a:solidFill>
                    <a:schemeClr val="accent2"/>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5831011" y="2449629"/>
                <a:ext cx="2968377" cy="1015663"/>
              </a:xfrm>
              <a:prstGeom prst="rect">
                <a:avLst/>
              </a:prstGeom>
              <a:blipFill rotWithShape="1">
                <a:blip r:embed="rId9" cstate="print"/>
                <a:stretch>
                  <a:fillRect/>
                </a:stretch>
              </a:blipFill>
            </p:spPr>
            <p:txBody>
              <a:bodyPr/>
              <a:lstStyle/>
              <a:p>
                <a:r>
                  <a:rPr lang="en-US">
                    <a:noFill/>
                  </a:rPr>
                  <a:t> </a:t>
                </a:r>
              </a:p>
            </p:txBody>
          </p:sp>
        </mc:Fallback>
      </mc:AlternateContent>
      <p:graphicFrame>
        <p:nvGraphicFramePr>
          <p:cNvPr id="19" name="Object 18"/>
          <p:cNvGraphicFramePr>
            <a:graphicFrameLocks noChangeAspect="1"/>
          </p:cNvGraphicFramePr>
          <p:nvPr>
            <p:extLst>
              <p:ext uri="{D42A27DB-BD31-4B8C-83A1-F6EECF244321}">
                <p14:modId xmlns:p14="http://schemas.microsoft.com/office/powerpoint/2010/main" val="969313845"/>
              </p:ext>
            </p:extLst>
          </p:nvPr>
        </p:nvGraphicFramePr>
        <p:xfrm>
          <a:off x="533400" y="1295400"/>
          <a:ext cx="2640013" cy="803275"/>
        </p:xfrm>
        <a:graphic>
          <a:graphicData uri="http://schemas.openxmlformats.org/presentationml/2006/ole">
            <mc:AlternateContent xmlns:mc="http://schemas.openxmlformats.org/markup-compatibility/2006">
              <mc:Choice xmlns:v="urn:schemas-microsoft-com:vml" Requires="v">
                <p:oleObj spid="_x0000_s248865" name="Equation" r:id="rId10" imgW="583693" imgH="177646" progId="Equation.3">
                  <p:embed/>
                </p:oleObj>
              </mc:Choice>
              <mc:Fallback>
                <p:oleObj name="Equation" r:id="rId10" imgW="583693" imgH="177646" progId="Equation.3">
                  <p:embed/>
                  <p:pic>
                    <p:nvPicPr>
                      <p:cNvPr id="0" name="Object 86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3400" y="1295400"/>
                        <a:ext cx="2640013"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2485966802"/>
              </p:ext>
            </p:extLst>
          </p:nvPr>
        </p:nvGraphicFramePr>
        <p:xfrm>
          <a:off x="2133600" y="1905000"/>
          <a:ext cx="1090612" cy="746125"/>
        </p:xfrm>
        <a:graphic>
          <a:graphicData uri="http://schemas.openxmlformats.org/presentationml/2006/ole">
            <mc:AlternateContent xmlns:mc="http://schemas.openxmlformats.org/markup-compatibility/2006">
              <mc:Choice xmlns:v="urn:schemas-microsoft-com:vml" Requires="v">
                <p:oleObj spid="_x0000_s248866" name="Equation" r:id="rId12" imgW="241091" imgH="164957" progId="Equation.3">
                  <p:embed/>
                </p:oleObj>
              </mc:Choice>
              <mc:Fallback>
                <p:oleObj name="Equation" r:id="rId12" imgW="241091" imgH="164957" progId="Equation.3">
                  <p:embed/>
                  <p:pic>
                    <p:nvPicPr>
                      <p:cNvPr id="0" name="Object 86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33600" y="1905000"/>
                        <a:ext cx="1090612"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TextBox 33"/>
          <p:cNvSpPr txBox="1">
            <a:spLocks noChangeArrowheads="1"/>
          </p:cNvSpPr>
          <p:nvPr/>
        </p:nvSpPr>
        <p:spPr bwMode="auto">
          <a:xfrm>
            <a:off x="304800" y="3276600"/>
            <a:ext cx="868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So…..What do we do first, addition or subtraction?</a:t>
            </a:r>
          </a:p>
        </p:txBody>
      </p:sp>
      <p:pic>
        <p:nvPicPr>
          <p:cNvPr id="35" name="Picture 15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 y="5991553"/>
            <a:ext cx="1156648" cy="47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Text Box 2"/>
          <p:cNvSpPr txBox="1">
            <a:spLocks noChangeArrowheads="1"/>
          </p:cNvSpPr>
          <p:nvPr/>
        </p:nvSpPr>
        <p:spPr bwMode="auto">
          <a:xfrm>
            <a:off x="466796" y="3733800"/>
            <a:ext cx="2886004" cy="2209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sng" strike="noStrike" cap="none" normalizeH="0" baseline="0" dirty="0">
                <a:ln>
                  <a:noFill/>
                </a:ln>
                <a:solidFill>
                  <a:schemeClr val="tx1"/>
                </a:solidFill>
                <a:effectLst/>
                <a:latin typeface="Calibri" pitchFamily="34" charset="0"/>
                <a:ea typeface="ＭＳ Ｐゴシック" pitchFamily="34" charset="-128"/>
              </a:rPr>
              <a:t>ORDER OF OPERATIONS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chemeClr val="tx1"/>
                </a:solidFill>
                <a:effectLst/>
                <a:latin typeface="Calibri" pitchFamily="34" charset="0"/>
                <a:ea typeface="ＭＳ Ｐゴシック" pitchFamily="34" charset="-128"/>
              </a:rPr>
              <a:t>1) Parenthesis or Grouping Symbols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chemeClr val="tx1"/>
                </a:solidFill>
                <a:effectLst/>
                <a:latin typeface="Calibri" pitchFamily="34" charset="0"/>
                <a:ea typeface="ＭＳ Ｐゴシック" pitchFamily="34" charset="-128"/>
              </a:rPr>
              <a:t>2) Exponents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chemeClr val="tx1"/>
                </a:solidFill>
                <a:effectLst/>
                <a:latin typeface="Calibri" pitchFamily="34" charset="0"/>
                <a:ea typeface="ＭＳ Ｐゴシック" pitchFamily="34" charset="-128"/>
              </a:rPr>
              <a:t>3) Multiplication/Division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a:ln>
                  <a:noFill/>
                </a:ln>
                <a:solidFill>
                  <a:schemeClr val="tx1"/>
                </a:solidFill>
                <a:effectLst/>
                <a:latin typeface="Calibri" pitchFamily="34" charset="0"/>
                <a:ea typeface="ＭＳ Ｐゴシック" pitchFamily="34" charset="-128"/>
              </a:rPr>
              <a:t>4) Addition/Subtraction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Calibri" pitchFamily="34" charset="0"/>
              <a:ea typeface="ＭＳ Ｐゴシック" pitchFamily="34" charset="-128"/>
            </a:endParaRPr>
          </a:p>
        </p:txBody>
      </p:sp>
      <p:sp>
        <p:nvSpPr>
          <p:cNvPr id="38" name="scaffolding"/>
          <p:cNvSpPr txBox="1"/>
          <p:nvPr/>
        </p:nvSpPr>
        <p:spPr>
          <a:xfrm>
            <a:off x="2873992" y="6060744"/>
            <a:ext cx="1295400" cy="461665"/>
          </a:xfrm>
          <a:prstGeom prst="rect">
            <a:avLst/>
          </a:prstGeom>
          <a:noFill/>
        </p:spPr>
        <p:txBody>
          <a:bodyPr wrap="square" rtlCol="0">
            <a:spAutoFit/>
          </a:bodyPr>
          <a:lstStyle/>
          <a:p>
            <a:r>
              <a:rPr lang="en-US" sz="1200" u="sng" dirty="0">
                <a:solidFill>
                  <a:schemeClr val="bg1"/>
                </a:solidFill>
              </a:rPr>
              <a:t>Order of Operations</a:t>
            </a:r>
          </a:p>
        </p:txBody>
      </p:sp>
      <p:grpSp>
        <p:nvGrpSpPr>
          <p:cNvPr id="6" name="Group 6"/>
          <p:cNvGrpSpPr/>
          <p:nvPr/>
        </p:nvGrpSpPr>
        <p:grpSpPr>
          <a:xfrm>
            <a:off x="3717316" y="3733800"/>
            <a:ext cx="5111263" cy="1988105"/>
            <a:chOff x="3717316" y="3733800"/>
            <a:chExt cx="5111263" cy="1988105"/>
          </a:xfrm>
        </p:grpSpPr>
        <p:grpSp>
          <p:nvGrpSpPr>
            <p:cNvPr id="7" name="Group 5"/>
            <p:cNvGrpSpPr>
              <a:grpSpLocks/>
            </p:cNvGrpSpPr>
            <p:nvPr/>
          </p:nvGrpSpPr>
          <p:grpSpPr bwMode="auto">
            <a:xfrm>
              <a:off x="7848602" y="4196317"/>
              <a:ext cx="979977" cy="1525588"/>
              <a:chOff x="4917767" y="4800600"/>
              <a:chExt cx="979257" cy="1525693"/>
            </a:xfrm>
          </p:grpSpPr>
          <p:pic>
            <p:nvPicPr>
              <p:cNvPr id="40" name="Picture 20"/>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917767" y="4800600"/>
                <a:ext cx="979257" cy="1525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Isosceles Triangle 40"/>
              <p:cNvSpPr/>
              <p:nvPr/>
            </p:nvSpPr>
            <p:spPr>
              <a:xfrm rot="3162659">
                <a:off x="4883201" y="5602527"/>
                <a:ext cx="533437" cy="45686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8" name="Group 5"/>
            <p:cNvGrpSpPr/>
            <p:nvPr/>
          </p:nvGrpSpPr>
          <p:grpSpPr>
            <a:xfrm>
              <a:off x="3717316" y="3733800"/>
              <a:ext cx="4227389" cy="1371600"/>
              <a:chOff x="3717316" y="3733800"/>
              <a:chExt cx="4227389" cy="1371600"/>
            </a:xfrm>
          </p:grpSpPr>
          <p:sp>
            <p:nvSpPr>
              <p:cNvPr id="5" name="Rectangular Callout 4"/>
              <p:cNvSpPr/>
              <p:nvPr/>
            </p:nvSpPr>
            <p:spPr>
              <a:xfrm>
                <a:off x="3717316" y="3733800"/>
                <a:ext cx="3750284" cy="1371600"/>
              </a:xfrm>
              <a:prstGeom prst="wedgeRectCallout">
                <a:avLst>
                  <a:gd name="adj1" fmla="val 66870"/>
                  <a:gd name="adj2" fmla="val 306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717316" y="3733800"/>
                <a:ext cx="4227389" cy="954107"/>
              </a:xfrm>
              <a:prstGeom prst="rect">
                <a:avLst/>
              </a:prstGeom>
            </p:spPr>
            <p:txBody>
              <a:bodyPr wrap="square">
                <a:spAutoFit/>
              </a:bodyPr>
              <a:lstStyle/>
              <a:p>
                <a:pPr lvl="0">
                  <a:spcAft>
                    <a:spcPts val="1000"/>
                  </a:spcAft>
                </a:pPr>
                <a:r>
                  <a:rPr lang="en-US" sz="2800" b="1" dirty="0">
                    <a:latin typeface="Calibri" pitchFamily="34" charset="0"/>
                    <a:ea typeface="ＭＳ Ｐゴシック" pitchFamily="34" charset="-128"/>
                  </a:rPr>
                  <a:t>You evaluate whichever comes first: left to right.</a:t>
                </a:r>
              </a:p>
            </p:txBody>
          </p:sp>
        </p:grpSp>
      </p:grpSp>
      <p:grpSp>
        <p:nvGrpSpPr>
          <p:cNvPr id="9" name="Group 11"/>
          <p:cNvGrpSpPr/>
          <p:nvPr/>
        </p:nvGrpSpPr>
        <p:grpSpPr>
          <a:xfrm>
            <a:off x="6553200" y="5262349"/>
            <a:ext cx="1828800" cy="681251"/>
            <a:chOff x="609600" y="4985266"/>
            <a:chExt cx="1828800" cy="681251"/>
          </a:xfrm>
        </p:grpSpPr>
        <p:pic>
          <p:nvPicPr>
            <p:cNvPr id="13" name="Picture 80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09600" y="4985266"/>
              <a:ext cx="673441" cy="673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hlinkClick r:id="rId17"/>
            </p:cNvPr>
            <p:cNvSpPr txBox="1"/>
            <p:nvPr/>
          </p:nvSpPr>
          <p:spPr>
            <a:xfrm>
              <a:off x="946320" y="5020186"/>
              <a:ext cx="1492080" cy="646331"/>
            </a:xfrm>
            <a:prstGeom prst="rect">
              <a:avLst/>
            </a:prstGeom>
            <a:noFill/>
          </p:spPr>
          <p:txBody>
            <a:bodyPr wrap="square" rtlCol="0">
              <a:spAutoFit/>
            </a:bodyPr>
            <a:lstStyle/>
            <a:p>
              <a:pPr algn="ctr"/>
              <a:r>
                <a:rPr lang="en-US" b="1" u="sng" dirty="0">
                  <a:latin typeface="Blue Highway" pitchFamily="2" charset="0"/>
                </a:rPr>
                <a:t>Online</a:t>
              </a:r>
            </a:p>
            <a:p>
              <a:pPr algn="ctr"/>
              <a:r>
                <a:rPr lang="en-US" b="1" u="sng" dirty="0">
                  <a:latin typeface="Blue Highway" pitchFamily="2" charset="0"/>
                </a:rPr>
                <a:t> Calculator</a:t>
              </a:r>
            </a:p>
          </p:txBody>
        </p:sp>
      </p:grpSp>
      <p:sp>
        <p:nvSpPr>
          <p:cNvPr id="43" name="TextBox 42"/>
          <p:cNvSpPr txBox="1">
            <a:spLocks noChangeArrowheads="1"/>
          </p:cNvSpPr>
          <p:nvPr/>
        </p:nvSpPr>
        <p:spPr bwMode="auto">
          <a:xfrm>
            <a:off x="3886200" y="833735"/>
            <a:ext cx="3886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What is your answer?</a:t>
            </a:r>
          </a:p>
        </p:txBody>
      </p:sp>
      <p:sp>
        <p:nvSpPr>
          <p:cNvPr id="44" name="TextBox 43"/>
          <p:cNvSpPr txBox="1">
            <a:spLocks noChangeArrowheads="1"/>
          </p:cNvSpPr>
          <p:nvPr/>
        </p:nvSpPr>
        <p:spPr bwMode="auto">
          <a:xfrm>
            <a:off x="3848100" y="1295400"/>
            <a:ext cx="3314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What order did you use?</a:t>
            </a:r>
          </a:p>
        </p:txBody>
      </p:sp>
      <p:sp>
        <p:nvSpPr>
          <p:cNvPr id="45" name="TextBox 6"/>
          <p:cNvSpPr txBox="1">
            <a:spLocks noChangeArrowheads="1"/>
          </p:cNvSpPr>
          <p:nvPr/>
        </p:nvSpPr>
        <p:spPr bwMode="auto">
          <a:xfrm>
            <a:off x="6858000" y="381000"/>
            <a:ext cx="1981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1400" dirty="0">
                <a:solidFill>
                  <a:schemeClr val="bg1"/>
                </a:solidFill>
              </a:rPr>
              <a:t>Possible Answers</a:t>
            </a:r>
          </a:p>
        </p:txBody>
      </p:sp>
      <p:grpSp>
        <p:nvGrpSpPr>
          <p:cNvPr id="10" name="Group 48"/>
          <p:cNvGrpSpPr/>
          <p:nvPr/>
        </p:nvGrpSpPr>
        <p:grpSpPr>
          <a:xfrm>
            <a:off x="2667000" y="1039504"/>
            <a:ext cx="1219200" cy="1019590"/>
            <a:chOff x="2667000" y="1039504"/>
            <a:chExt cx="1219200" cy="1019590"/>
          </a:xfrm>
        </p:grpSpPr>
        <p:grpSp>
          <p:nvGrpSpPr>
            <p:cNvPr id="11" name="Group 20"/>
            <p:cNvGrpSpPr/>
            <p:nvPr/>
          </p:nvGrpSpPr>
          <p:grpSpPr>
            <a:xfrm>
              <a:off x="3006725" y="1265830"/>
              <a:ext cx="574675" cy="793264"/>
              <a:chOff x="1885986" y="1464860"/>
              <a:chExt cx="574675" cy="793264"/>
            </a:xfrm>
          </p:grpSpPr>
          <p:graphicFrame>
            <p:nvGraphicFramePr>
              <p:cNvPr id="22" name="Object 21"/>
              <p:cNvGraphicFramePr>
                <a:graphicFrameLocks noChangeAspect="1"/>
              </p:cNvGraphicFramePr>
              <p:nvPr>
                <p:extLst>
                  <p:ext uri="{D42A27DB-BD31-4B8C-83A1-F6EECF244321}">
                    <p14:modId xmlns:p14="http://schemas.microsoft.com/office/powerpoint/2010/main" val="4265547283"/>
                  </p:ext>
                </p:extLst>
              </p:nvPr>
            </p:nvGraphicFramePr>
            <p:xfrm>
              <a:off x="1885986" y="1511999"/>
              <a:ext cx="574675" cy="746125"/>
            </p:xfrm>
            <a:graphic>
              <a:graphicData uri="http://schemas.openxmlformats.org/presentationml/2006/ole">
                <mc:AlternateContent xmlns:mc="http://schemas.openxmlformats.org/markup-compatibility/2006">
                  <mc:Choice xmlns:v="urn:schemas-microsoft-com:vml" Requires="v">
                    <p:oleObj spid="_x0000_s248867" name="Equation" r:id="rId18" imgW="126780" imgH="164814" progId="Equation.3">
                      <p:embed/>
                    </p:oleObj>
                  </mc:Choice>
                  <mc:Fallback>
                    <p:oleObj name="Equation" r:id="rId18" imgW="126780" imgH="164814" progId="Equation.3">
                      <p:embed/>
                      <p:pic>
                        <p:nvPicPr>
                          <p:cNvPr id="0" name="Object 86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885986" y="1511999"/>
                            <a:ext cx="574675"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Down Arrow 22"/>
              <p:cNvSpPr/>
              <p:nvPr/>
            </p:nvSpPr>
            <p:spPr>
              <a:xfrm>
                <a:off x="1900202" y="1464860"/>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ight Bracket 45"/>
            <p:cNvSpPr/>
            <p:nvPr/>
          </p:nvSpPr>
          <p:spPr>
            <a:xfrm rot="5400000">
              <a:off x="3162300" y="544204"/>
              <a:ext cx="228600" cy="12192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ln w="38100">
                  <a:solidFill>
                    <a:schemeClr val="tx1"/>
                  </a:solidFill>
                </a:ln>
              </a:endParaRPr>
            </a:p>
          </p:txBody>
        </p:sp>
      </p:grpSp>
      <p:grpSp>
        <p:nvGrpSpPr>
          <p:cNvPr id="12" name="Group 49"/>
          <p:cNvGrpSpPr/>
          <p:nvPr/>
        </p:nvGrpSpPr>
        <p:grpSpPr>
          <a:xfrm>
            <a:off x="533400" y="1752602"/>
            <a:ext cx="2057400" cy="1020761"/>
            <a:chOff x="533400" y="1752602"/>
            <a:chExt cx="2057400" cy="1020761"/>
          </a:xfrm>
        </p:grpSpPr>
        <p:grpSp>
          <p:nvGrpSpPr>
            <p:cNvPr id="15" name="Group 23"/>
            <p:cNvGrpSpPr/>
            <p:nvPr/>
          </p:nvGrpSpPr>
          <p:grpSpPr>
            <a:xfrm>
              <a:off x="1323975" y="1939688"/>
              <a:ext cx="801688" cy="833675"/>
              <a:chOff x="1710549" y="1418230"/>
              <a:chExt cx="801688" cy="833675"/>
            </a:xfrm>
          </p:grpSpPr>
          <p:graphicFrame>
            <p:nvGraphicFramePr>
              <p:cNvPr id="25" name="Object 24"/>
              <p:cNvGraphicFramePr>
                <a:graphicFrameLocks noChangeAspect="1"/>
              </p:cNvGraphicFramePr>
              <p:nvPr>
                <p:extLst>
                  <p:ext uri="{D42A27DB-BD31-4B8C-83A1-F6EECF244321}">
                    <p14:modId xmlns:p14="http://schemas.microsoft.com/office/powerpoint/2010/main" val="3019869167"/>
                  </p:ext>
                </p:extLst>
              </p:nvPr>
            </p:nvGraphicFramePr>
            <p:xfrm>
              <a:off x="1710549" y="1448630"/>
              <a:ext cx="801688" cy="803275"/>
            </p:xfrm>
            <a:graphic>
              <a:graphicData uri="http://schemas.openxmlformats.org/presentationml/2006/ole">
                <mc:AlternateContent xmlns:mc="http://schemas.openxmlformats.org/markup-compatibility/2006">
                  <mc:Choice xmlns:v="urn:schemas-microsoft-com:vml" Requires="v">
                    <p:oleObj spid="_x0000_s248868" name="Equation" r:id="rId20" imgW="177492" imgH="177492" progId="Equation.3">
                      <p:embed/>
                    </p:oleObj>
                  </mc:Choice>
                  <mc:Fallback>
                    <p:oleObj name="Equation" r:id="rId20" imgW="177492" imgH="177492" progId="Equation.3">
                      <p:embed/>
                      <p:pic>
                        <p:nvPicPr>
                          <p:cNvPr id="0" name="Object 86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710549" y="1448630"/>
                            <a:ext cx="801688"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Down Arrow 26"/>
              <p:cNvSpPr/>
              <p:nvPr/>
            </p:nvSpPr>
            <p:spPr>
              <a:xfrm>
                <a:off x="1900202" y="1418230"/>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ight Bracket 46"/>
            <p:cNvSpPr/>
            <p:nvPr/>
          </p:nvSpPr>
          <p:spPr>
            <a:xfrm rot="5400000">
              <a:off x="1468273" y="817729"/>
              <a:ext cx="187653" cy="2057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17" name="Group 50"/>
          <p:cNvGrpSpPr/>
          <p:nvPr/>
        </p:nvGrpSpPr>
        <p:grpSpPr>
          <a:xfrm>
            <a:off x="1371600" y="2438403"/>
            <a:ext cx="1752600" cy="922335"/>
            <a:chOff x="1371600" y="2438403"/>
            <a:chExt cx="1752600" cy="922335"/>
          </a:xfrm>
        </p:grpSpPr>
        <p:grpSp>
          <p:nvGrpSpPr>
            <p:cNvPr id="18" name="Group 29"/>
            <p:cNvGrpSpPr/>
            <p:nvPr/>
          </p:nvGrpSpPr>
          <p:grpSpPr>
            <a:xfrm>
              <a:off x="2162175" y="2667000"/>
              <a:ext cx="635000" cy="693738"/>
              <a:chOff x="1844272" y="1441842"/>
              <a:chExt cx="635000" cy="693738"/>
            </a:xfrm>
          </p:grpSpPr>
          <p:graphicFrame>
            <p:nvGraphicFramePr>
              <p:cNvPr id="31" name="Object 30"/>
              <p:cNvGraphicFramePr>
                <a:graphicFrameLocks noChangeAspect="1"/>
              </p:cNvGraphicFramePr>
              <p:nvPr>
                <p:extLst>
                  <p:ext uri="{D42A27DB-BD31-4B8C-83A1-F6EECF244321}">
                    <p14:modId xmlns:p14="http://schemas.microsoft.com/office/powerpoint/2010/main" val="1430306520"/>
                  </p:ext>
                </p:extLst>
              </p:nvPr>
            </p:nvGraphicFramePr>
            <p:xfrm>
              <a:off x="1844272" y="1545030"/>
              <a:ext cx="635000" cy="590550"/>
            </p:xfrm>
            <a:graphic>
              <a:graphicData uri="http://schemas.openxmlformats.org/presentationml/2006/ole">
                <mc:AlternateContent xmlns:mc="http://schemas.openxmlformats.org/markup-compatibility/2006">
                  <mc:Choice xmlns:v="urn:schemas-microsoft-com:vml" Requires="v">
                    <p:oleObj spid="_x0000_s248869" name="Equation" r:id="rId22" imgW="177492" imgH="164814" progId="Equation.3">
                      <p:embed/>
                    </p:oleObj>
                  </mc:Choice>
                  <mc:Fallback>
                    <p:oleObj name="Equation" r:id="rId22" imgW="177492" imgH="164814" progId="Equation.3">
                      <p:embed/>
                      <p:pic>
                        <p:nvPicPr>
                          <p:cNvPr id="0" name="Object 86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844272" y="1545030"/>
                            <a:ext cx="6350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Down Arrow 31"/>
              <p:cNvSpPr/>
              <p:nvPr/>
            </p:nvSpPr>
            <p:spPr>
              <a:xfrm>
                <a:off x="1900202" y="1441842"/>
                <a:ext cx="461998" cy="1819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ounded Rectangle 32"/>
            <p:cNvSpPr/>
            <p:nvPr/>
          </p:nvSpPr>
          <p:spPr>
            <a:xfrm>
              <a:off x="2018275" y="2872497"/>
              <a:ext cx="838200" cy="410961"/>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Bracket 47"/>
            <p:cNvSpPr/>
            <p:nvPr/>
          </p:nvSpPr>
          <p:spPr>
            <a:xfrm rot="5400000">
              <a:off x="2133601" y="1676402"/>
              <a:ext cx="228597" cy="1752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sp>
        <p:nvSpPr>
          <p:cNvPr id="49" name="Page Title"/>
          <p:cNvSpPr txBox="1">
            <a:spLocks/>
          </p:cNvSpPr>
          <p:nvPr/>
        </p:nvSpPr>
        <p:spPr bwMode="auto">
          <a:xfrm>
            <a:off x="152400" y="762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chemeClr val="bg1"/>
                </a:solidFill>
                <a:effectLst/>
                <a:uLnTx/>
                <a:uFillTx/>
                <a:latin typeface="+mj-lt"/>
                <a:ea typeface="ＭＳ Ｐゴシック" charset="-128"/>
                <a:cs typeface="ＭＳ Ｐゴシック" charset="0"/>
              </a:rPr>
              <a:t>2</a:t>
            </a:r>
            <a:r>
              <a:rPr kumimoji="0" lang="en-US" sz="3200" b="1" i="0" u="none" strike="noStrike" kern="1200" cap="none" spc="0" normalizeH="0" baseline="30000" noProof="0">
                <a:ln>
                  <a:noFill/>
                </a:ln>
                <a:solidFill>
                  <a:schemeClr val="bg1"/>
                </a:solidFill>
                <a:effectLst/>
                <a:uLnTx/>
                <a:uFillTx/>
                <a:latin typeface="+mj-lt"/>
                <a:ea typeface="ＭＳ Ｐゴシック" charset="-128"/>
                <a:cs typeface="ＭＳ Ｐゴシック" charset="0"/>
              </a:rPr>
              <a:t>nd</a:t>
            </a:r>
            <a:r>
              <a:rPr kumimoji="0" lang="en-US" sz="3200" b="1" i="0" u="none" strike="noStrike" kern="1200" cap="none" spc="0" normalizeH="0" baseline="0" noProof="0">
                <a:ln>
                  <a:noFill/>
                </a:ln>
                <a:solidFill>
                  <a:schemeClr val="bg1"/>
                </a:solidFill>
                <a:effectLst/>
                <a:uLnTx/>
                <a:uFillTx/>
                <a:latin typeface="+mj-lt"/>
                <a:ea typeface="ＭＳ Ｐゴシック" charset="-128"/>
                <a:cs typeface="ＭＳ Ｐゴシック" charset="0"/>
              </a:rPr>
              <a:t> Launch-Addition/Subtraction?</a:t>
            </a:r>
            <a:endParaRPr kumimoji="0" lang="en-US" sz="3200" b="1" i="0" u="none" strike="noStrike" kern="1200" cap="none" spc="0" normalizeH="0" baseline="0" noProof="0" dirty="0">
              <a:ln>
                <a:noFill/>
              </a:ln>
              <a:solidFill>
                <a:schemeClr val="bg1"/>
              </a:solidFill>
              <a:effectLst/>
              <a:uLnTx/>
              <a:uFillTx/>
              <a:latin typeface="+mj-lt"/>
              <a:ea typeface="ＭＳ Ｐゴシック" charset="-128"/>
              <a:cs typeface="ＭＳ Ｐゴシック" charset="0"/>
            </a:endParaRPr>
          </a:p>
        </p:txBody>
      </p:sp>
      <p:sp>
        <p:nvSpPr>
          <p:cNvPr id="50" name="Agenda Link">
            <a:hlinkClick r:id="rId24"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controls>
      <mc:AlternateContent xmlns:mc="http://schemas.openxmlformats.org/markup-compatibility/2006">
        <mc:Choice xmlns:v="urn:schemas-microsoft-com:vml" Requires="v">
          <p:control spid="248870" name="TextBox2" r:id="rId2" imgW="533520" imgH="457200"/>
        </mc:Choice>
        <mc:Fallback>
          <p:control name="TextBox2" r:id="rId2" imgW="533520" imgH="457200">
            <p:pic>
              <p:nvPicPr>
                <p:cNvPr id="4" name="TextBox2"/>
                <p:cNvPicPr preferRelativeResize="0">
                  <a:picLocks noChangeArrowheads="1" noChangeShapeType="1"/>
                </p:cNvPicPr>
                <p:nvPr/>
              </p:nvPicPr>
              <p:blipFill>
                <a:blip r:embed="rId25"/>
                <a:srcRect/>
                <a:stretch>
                  <a:fillRect/>
                </a:stretch>
              </p:blipFill>
              <p:spPr bwMode="auto">
                <a:xfrm>
                  <a:off x="67818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48871" name="TextBox1" r:id="rId3" imgW="533520" imgH="457200"/>
        </mc:Choice>
        <mc:Fallback>
          <p:control name="TextBox1" r:id="rId3" imgW="533520" imgH="457200">
            <p:pic>
              <p:nvPicPr>
                <p:cNvPr id="20" name="TextBox1"/>
                <p:cNvPicPr preferRelativeResize="0">
                  <a:picLocks noChangeArrowheads="1" noChangeShapeType="1"/>
                </p:cNvPicPr>
                <p:nvPr/>
              </p:nvPicPr>
              <p:blipFill>
                <a:blip r:embed="rId25"/>
                <a:srcRect/>
                <a:stretch>
                  <a:fillRect/>
                </a:stretch>
              </p:blipFill>
              <p:spPr bwMode="auto">
                <a:xfrm>
                  <a:off x="74676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48872" name="TextBox3" r:id="rId4" imgW="533520" imgH="457200"/>
        </mc:Choice>
        <mc:Fallback>
          <p:control name="TextBox3" r:id="rId4" imgW="533520" imgH="457200">
            <p:pic>
              <p:nvPicPr>
                <p:cNvPr id="21" name="TextBox3"/>
                <p:cNvPicPr preferRelativeResize="0">
                  <a:picLocks noChangeArrowheads="1" noChangeShapeType="1"/>
                </p:cNvPicPr>
                <p:nvPr/>
              </p:nvPicPr>
              <p:blipFill>
                <a:blip r:embed="rId25"/>
                <a:srcRect/>
                <a:stretch>
                  <a:fillRect/>
                </a:stretch>
              </p:blipFill>
              <p:spPr bwMode="auto">
                <a:xfrm>
                  <a:off x="8153400" y="838200"/>
                  <a:ext cx="5334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9740383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reen Background"/>
          <p:cNvSpPr>
            <a:spLocks noChangeArrowheads="1"/>
          </p:cNvSpPr>
          <p:nvPr/>
        </p:nvSpPr>
        <p:spPr bwMode="auto">
          <a:xfrm>
            <a:off x="48904" y="533401"/>
            <a:ext cx="9067800" cy="5333999"/>
          </a:xfrm>
          <a:prstGeom prst="roundRect">
            <a:avLst>
              <a:gd name="adj" fmla="val 7954"/>
            </a:avLst>
          </a:prstGeom>
          <a:solidFill>
            <a:schemeClr val="bg1"/>
          </a:solidFill>
          <a:ln w="19050">
            <a:solidFill>
              <a:schemeClr val="bg1"/>
            </a:solidFill>
            <a:round/>
            <a:headEnd/>
            <a:tailEnd/>
          </a:ln>
        </p:spPr>
        <p:txBody>
          <a:bodyPr wrap="none" anchor="ctr"/>
          <a:lstStyle/>
          <a:p>
            <a:endParaRPr lang="en-US" dirty="0"/>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19</a:t>
            </a:fld>
            <a:endParaRPr lang="en-US"/>
          </a:p>
        </p:txBody>
      </p:sp>
      <p:pic>
        <p:nvPicPr>
          <p:cNvPr id="15" name="Picture 14" descr="C:\Users\Owner\Desktop\expression and equation lesson for 21st\magician upse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96959" y="1524000"/>
            <a:ext cx="1870841" cy="217809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6"/>
          <p:cNvGrpSpPr/>
          <p:nvPr/>
        </p:nvGrpSpPr>
        <p:grpSpPr>
          <a:xfrm>
            <a:off x="3733800" y="533400"/>
            <a:ext cx="4038600" cy="2438400"/>
            <a:chOff x="3657600" y="914400"/>
            <a:chExt cx="4038600" cy="2438400"/>
          </a:xfrm>
        </p:grpSpPr>
        <p:sp>
          <p:nvSpPr>
            <p:cNvPr id="16" name="Rectangular Callout 15"/>
            <p:cNvSpPr/>
            <p:nvPr/>
          </p:nvSpPr>
          <p:spPr>
            <a:xfrm>
              <a:off x="3657600" y="990600"/>
              <a:ext cx="3962400" cy="2362200"/>
            </a:xfrm>
            <a:prstGeom prst="wedgeRectCallout">
              <a:avLst>
                <a:gd name="adj1" fmla="val 54074"/>
                <a:gd name="adj2" fmla="val 311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Box 2"/>
            <p:cNvSpPr txBox="1">
              <a:spLocks noChangeArrowheads="1"/>
            </p:cNvSpPr>
            <p:nvPr/>
          </p:nvSpPr>
          <p:spPr bwMode="auto">
            <a:xfrm>
              <a:off x="3657600" y="914400"/>
              <a:ext cx="40386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Aft>
                  <a:spcPts val="1000"/>
                </a:spcAft>
              </a:pPr>
              <a:r>
                <a:rPr lang="en-US" sz="2600" dirty="0">
                  <a:latin typeface="Calibri" pitchFamily="34" charset="0"/>
                  <a:ea typeface="ＭＳ Ｐゴシック" pitchFamily="34" charset="-128"/>
                </a:rPr>
                <a:t>The rule is when you have addition and subtraction, in the same expression, you evaluate whichever comes first: </a:t>
              </a:r>
              <a:r>
                <a:rPr lang="en-US" sz="2600" dirty="0" err="1">
                  <a:latin typeface="Calibri" pitchFamily="34" charset="0"/>
                  <a:ea typeface="ＭＳ Ｐゴシック" pitchFamily="34" charset="-128"/>
                </a:rPr>
                <a:t>Ieft</a:t>
              </a:r>
              <a:r>
                <a:rPr lang="en-US" sz="2600" dirty="0">
                  <a:latin typeface="Calibri" pitchFamily="34" charset="0"/>
                  <a:ea typeface="ＭＳ Ｐゴシック" pitchFamily="34" charset="-128"/>
                </a:rPr>
                <a:t> to right. Just like multiplication and division </a:t>
              </a:r>
              <a:endParaRPr kumimoji="0" lang="en-US" sz="2600" b="0" i="0" u="none" strike="noStrike" cap="none" normalizeH="0" baseline="0" dirty="0">
                <a:ln>
                  <a:noFill/>
                </a:ln>
                <a:solidFill>
                  <a:schemeClr val="tx1"/>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itchFamily="34" charset="0"/>
                <a:ea typeface="ＭＳ Ｐゴシック" pitchFamily="34" charset="-128"/>
              </a:endParaRPr>
            </a:p>
          </p:txBody>
        </p:sp>
      </p:grpSp>
      <p:sp>
        <p:nvSpPr>
          <p:cNvPr id="29" name="TextBox 28"/>
          <p:cNvSpPr txBox="1"/>
          <p:nvPr/>
        </p:nvSpPr>
        <p:spPr>
          <a:xfrm>
            <a:off x="2971800" y="3886200"/>
            <a:ext cx="184731" cy="369332"/>
          </a:xfrm>
          <a:prstGeom prst="rect">
            <a:avLst/>
          </a:prstGeom>
          <a:noFill/>
        </p:spPr>
        <p:txBody>
          <a:bodyPr wrap="none" rtlCol="0">
            <a:spAutoFit/>
          </a:bodyPr>
          <a:lstStyle/>
          <a:p>
            <a:endParaRPr lang="en-US" dirty="0"/>
          </a:p>
        </p:txBody>
      </p:sp>
      <p:sp>
        <p:nvSpPr>
          <p:cNvPr id="30" name="TextBox 29"/>
          <p:cNvSpPr txBox="1"/>
          <p:nvPr/>
        </p:nvSpPr>
        <p:spPr>
          <a:xfrm>
            <a:off x="864927" y="3627566"/>
            <a:ext cx="2819400" cy="369332"/>
          </a:xfrm>
          <a:prstGeom prst="rect">
            <a:avLst/>
          </a:prstGeom>
          <a:noFill/>
        </p:spPr>
        <p:txBody>
          <a:bodyPr wrap="square" rtlCol="0">
            <a:spAutoFit/>
          </a:bodyPr>
          <a:lstStyle/>
          <a:p>
            <a:r>
              <a:rPr lang="en-US" b="1" u="sng" dirty="0"/>
              <a:t>Addition is done first</a:t>
            </a:r>
          </a:p>
        </p:txBody>
      </p:sp>
      <p:sp>
        <p:nvSpPr>
          <p:cNvPr id="31" name="TextBox 30"/>
          <p:cNvSpPr txBox="1"/>
          <p:nvPr/>
        </p:nvSpPr>
        <p:spPr>
          <a:xfrm>
            <a:off x="5445456" y="3704524"/>
            <a:ext cx="2743200" cy="369332"/>
          </a:xfrm>
          <a:prstGeom prst="rect">
            <a:avLst/>
          </a:prstGeom>
          <a:noFill/>
        </p:spPr>
        <p:txBody>
          <a:bodyPr wrap="square" rtlCol="0">
            <a:spAutoFit/>
          </a:bodyPr>
          <a:lstStyle/>
          <a:p>
            <a:r>
              <a:rPr lang="en-US" b="1" u="sng" dirty="0"/>
              <a:t>Subtraction is done first</a:t>
            </a:r>
          </a:p>
        </p:txBody>
      </p:sp>
      <p:sp>
        <p:nvSpPr>
          <p:cNvPr id="25" name="Page Title"/>
          <p:cNvSpPr txBox="1">
            <a:spLocks/>
          </p:cNvSpPr>
          <p:nvPr/>
        </p:nvSpPr>
        <p:spPr bwMode="auto">
          <a:xfrm>
            <a:off x="3184235" y="0"/>
            <a:ext cx="291176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200" b="1" dirty="0">
                <a:solidFill>
                  <a:schemeClr val="bg1"/>
                </a:solidFill>
                <a:ea typeface="ＭＳ Ｐゴシック" charset="-128"/>
              </a:rPr>
              <a:t>Mini-Summary</a:t>
            </a:r>
          </a:p>
        </p:txBody>
      </p:sp>
      <p:grpSp>
        <p:nvGrpSpPr>
          <p:cNvPr id="9" name="Group 4"/>
          <p:cNvGrpSpPr/>
          <p:nvPr/>
        </p:nvGrpSpPr>
        <p:grpSpPr>
          <a:xfrm>
            <a:off x="3733800" y="3124200"/>
            <a:ext cx="3907220" cy="609600"/>
            <a:chOff x="3886200" y="2971800"/>
            <a:chExt cx="3754820" cy="609600"/>
          </a:xfrm>
        </p:grpSpPr>
        <p:sp>
          <p:nvSpPr>
            <p:cNvPr id="2" name="Rectangular Callout 1"/>
            <p:cNvSpPr/>
            <p:nvPr/>
          </p:nvSpPr>
          <p:spPr>
            <a:xfrm>
              <a:off x="3886200" y="2971800"/>
              <a:ext cx="3602420" cy="609600"/>
            </a:xfrm>
            <a:prstGeom prst="wedgeRectCallout">
              <a:avLst>
                <a:gd name="adj1" fmla="val 58332"/>
                <a:gd name="adj2" fmla="val -12556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886200" y="3058180"/>
              <a:ext cx="3754820" cy="523220"/>
            </a:xfrm>
            <a:prstGeom prst="rect">
              <a:avLst/>
            </a:prstGeom>
            <a:noFill/>
          </p:spPr>
          <p:txBody>
            <a:bodyPr wrap="square" rtlCol="0">
              <a:spAutoFit/>
            </a:bodyPr>
            <a:lstStyle/>
            <a:p>
              <a:r>
                <a:rPr lang="en-US" sz="2800" dirty="0"/>
                <a:t>Lets look at 2 examples.</a:t>
              </a:r>
            </a:p>
          </p:txBody>
        </p:sp>
      </p:grpSp>
      <p:grpSp>
        <p:nvGrpSpPr>
          <p:cNvPr id="11" name="Group 6"/>
          <p:cNvGrpSpPr/>
          <p:nvPr/>
        </p:nvGrpSpPr>
        <p:grpSpPr>
          <a:xfrm>
            <a:off x="381000" y="3817203"/>
            <a:ext cx="2878137" cy="830997"/>
            <a:chOff x="381000" y="3581400"/>
            <a:chExt cx="2878137" cy="830997"/>
          </a:xfrm>
        </p:grpSpPr>
        <p:graphicFrame>
          <p:nvGraphicFramePr>
            <p:cNvPr id="132098" name="Object 2"/>
            <p:cNvGraphicFramePr>
              <a:graphicFrameLocks noChangeAspect="1"/>
            </p:cNvGraphicFramePr>
            <p:nvPr>
              <p:extLst>
                <p:ext uri="{D42A27DB-BD31-4B8C-83A1-F6EECF244321}">
                  <p14:modId xmlns:p14="http://schemas.microsoft.com/office/powerpoint/2010/main" val="627945574"/>
                </p:ext>
              </p:extLst>
            </p:nvPr>
          </p:nvGraphicFramePr>
          <p:xfrm>
            <a:off x="1066800" y="3739297"/>
            <a:ext cx="2192337" cy="647700"/>
          </p:xfrm>
          <a:graphic>
            <a:graphicData uri="http://schemas.openxmlformats.org/presentationml/2006/ole">
              <mc:AlternateContent xmlns:mc="http://schemas.openxmlformats.org/markup-compatibility/2006">
                <mc:Choice xmlns:v="urn:schemas-microsoft-com:vml" Requires="v">
                  <p:oleObj spid="_x0000_s250907" name="Equation" r:id="rId5" imgW="596880" imgH="177480" progId="Equation.3">
                    <p:embed/>
                  </p:oleObj>
                </mc:Choice>
                <mc:Fallback>
                  <p:oleObj name="Equation" r:id="rId5" imgW="596880" imgH="177480" progId="Equation.3">
                    <p:embed/>
                    <p:pic>
                      <p:nvPicPr>
                        <p:cNvPr id="0" name="Object 12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739297"/>
                          <a:ext cx="2192337"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81000" y="3581400"/>
              <a:ext cx="838200" cy="830997"/>
            </a:xfrm>
            <a:prstGeom prst="rect">
              <a:avLst/>
            </a:prstGeom>
            <a:noFill/>
          </p:spPr>
          <p:txBody>
            <a:bodyPr wrap="square" rtlCol="0">
              <a:spAutoFit/>
            </a:bodyPr>
            <a:lstStyle/>
            <a:p>
              <a:r>
                <a:rPr lang="en-US" sz="4800" dirty="0"/>
                <a:t>a)</a:t>
              </a:r>
            </a:p>
          </p:txBody>
        </p:sp>
      </p:grpSp>
      <p:grpSp>
        <p:nvGrpSpPr>
          <p:cNvPr id="13" name="Group 8"/>
          <p:cNvGrpSpPr/>
          <p:nvPr/>
        </p:nvGrpSpPr>
        <p:grpSpPr>
          <a:xfrm>
            <a:off x="4495800" y="3815834"/>
            <a:ext cx="3429000" cy="832365"/>
            <a:chOff x="4495800" y="3581400"/>
            <a:chExt cx="3429000" cy="832365"/>
          </a:xfrm>
        </p:grpSpPr>
        <p:graphicFrame>
          <p:nvGraphicFramePr>
            <p:cNvPr id="132099" name="Object 3"/>
            <p:cNvGraphicFramePr>
              <a:graphicFrameLocks noChangeAspect="1"/>
            </p:cNvGraphicFramePr>
            <p:nvPr>
              <p:extLst>
                <p:ext uri="{D42A27DB-BD31-4B8C-83A1-F6EECF244321}">
                  <p14:modId xmlns:p14="http://schemas.microsoft.com/office/powerpoint/2010/main" val="1849460127"/>
                </p:ext>
              </p:extLst>
            </p:nvPr>
          </p:nvGraphicFramePr>
          <p:xfrm>
            <a:off x="5549900" y="3788182"/>
            <a:ext cx="2374900" cy="625583"/>
          </p:xfrm>
          <a:graphic>
            <a:graphicData uri="http://schemas.openxmlformats.org/presentationml/2006/ole">
              <mc:AlternateContent xmlns:mc="http://schemas.openxmlformats.org/markup-compatibility/2006">
                <mc:Choice xmlns:v="urn:schemas-microsoft-com:vml" Requires="v">
                  <p:oleObj spid="_x0000_s250908" name="Equation" r:id="rId7" imgW="672840" imgH="177480" progId="Equation.3">
                    <p:embed/>
                  </p:oleObj>
                </mc:Choice>
                <mc:Fallback>
                  <p:oleObj name="Equation" r:id="rId7" imgW="672840" imgH="177480" progId="Equation.3">
                    <p:embed/>
                    <p:pic>
                      <p:nvPicPr>
                        <p:cNvPr id="0" name="Object 12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49900" y="3788182"/>
                          <a:ext cx="2374900" cy="6255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p:nvPr/>
          </p:nvSpPr>
          <p:spPr>
            <a:xfrm>
              <a:off x="4495800" y="3581400"/>
              <a:ext cx="838200" cy="830997"/>
            </a:xfrm>
            <a:prstGeom prst="rect">
              <a:avLst/>
            </a:prstGeom>
            <a:noFill/>
          </p:spPr>
          <p:txBody>
            <a:bodyPr wrap="square" rtlCol="0">
              <a:spAutoFit/>
            </a:bodyPr>
            <a:lstStyle/>
            <a:p>
              <a:r>
                <a:rPr lang="en-US" sz="4800" dirty="0"/>
                <a:t>b)</a:t>
              </a:r>
            </a:p>
          </p:txBody>
        </p:sp>
      </p:grpSp>
      <p:graphicFrame>
        <p:nvGraphicFramePr>
          <p:cNvPr id="35" name="Object 34"/>
          <p:cNvGraphicFramePr>
            <a:graphicFrameLocks noChangeAspect="1"/>
          </p:cNvGraphicFramePr>
          <p:nvPr>
            <p:extLst>
              <p:ext uri="{D42A27DB-BD31-4B8C-83A1-F6EECF244321}">
                <p14:modId xmlns:p14="http://schemas.microsoft.com/office/powerpoint/2010/main" val="3339916639"/>
              </p:ext>
            </p:extLst>
          </p:nvPr>
        </p:nvGraphicFramePr>
        <p:xfrm>
          <a:off x="2141560" y="4579200"/>
          <a:ext cx="838200" cy="651304"/>
        </p:xfrm>
        <a:graphic>
          <a:graphicData uri="http://schemas.openxmlformats.org/presentationml/2006/ole">
            <mc:AlternateContent xmlns:mc="http://schemas.openxmlformats.org/markup-compatibility/2006">
              <mc:Choice xmlns:v="urn:schemas-microsoft-com:vml" Requires="v">
                <p:oleObj spid="_x0000_s250909" name="Equation" r:id="rId9" imgW="228600" imgH="177480" progId="Equation.3">
                  <p:embed/>
                </p:oleObj>
              </mc:Choice>
              <mc:Fallback>
                <p:oleObj name="Equation" r:id="rId9" imgW="228600" imgH="177480" progId="Equation.3">
                  <p:embed/>
                  <p:pic>
                    <p:nvPicPr>
                      <p:cNvPr id="0" name="Object 125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41560" y="4579200"/>
                        <a:ext cx="838200" cy="651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3123592613"/>
              </p:ext>
            </p:extLst>
          </p:nvPr>
        </p:nvGraphicFramePr>
        <p:xfrm>
          <a:off x="6781800" y="4648200"/>
          <a:ext cx="935037" cy="636587"/>
        </p:xfrm>
        <a:graphic>
          <a:graphicData uri="http://schemas.openxmlformats.org/presentationml/2006/ole">
            <mc:AlternateContent xmlns:mc="http://schemas.openxmlformats.org/markup-compatibility/2006">
              <mc:Choice xmlns:v="urn:schemas-microsoft-com:vml" Requires="v">
                <p:oleObj spid="_x0000_s250910" name="Equation" r:id="rId11" imgW="241200" imgH="164880" progId="Equation.3">
                  <p:embed/>
                </p:oleObj>
              </mc:Choice>
              <mc:Fallback>
                <p:oleObj name="Equation" r:id="rId11" imgW="241200" imgH="164880" progId="Equation.3">
                  <p:embed/>
                  <p:pic>
                    <p:nvPicPr>
                      <p:cNvPr id="0" name="Object 126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81800" y="4648200"/>
                        <a:ext cx="935037" cy="636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scaffolding">
            <a:hlinkClick r:id="rId13" action="ppaction://hlinksldjump"/>
          </p:cNvPr>
          <p:cNvSpPr txBox="1"/>
          <p:nvPr/>
        </p:nvSpPr>
        <p:spPr>
          <a:xfrm>
            <a:off x="2743200" y="6123801"/>
            <a:ext cx="1295400" cy="276999"/>
          </a:xfrm>
          <a:prstGeom prst="rect">
            <a:avLst/>
          </a:prstGeom>
          <a:noFill/>
        </p:spPr>
        <p:txBody>
          <a:bodyPr wrap="square" rtlCol="0">
            <a:spAutoFit/>
          </a:bodyPr>
          <a:lstStyle/>
          <a:p>
            <a:r>
              <a:rPr lang="en-US" sz="1200" u="sng" dirty="0">
                <a:solidFill>
                  <a:schemeClr val="bg1"/>
                </a:solidFill>
              </a:rPr>
              <a:t>Optional Proof</a:t>
            </a:r>
          </a:p>
        </p:txBody>
      </p:sp>
      <p:grpSp>
        <p:nvGrpSpPr>
          <p:cNvPr id="21" name="Group 18"/>
          <p:cNvGrpSpPr/>
          <p:nvPr/>
        </p:nvGrpSpPr>
        <p:grpSpPr>
          <a:xfrm>
            <a:off x="533401" y="2245949"/>
            <a:ext cx="3200400" cy="1030651"/>
            <a:chOff x="609600" y="2017349"/>
            <a:chExt cx="3421847" cy="1030651"/>
          </a:xfrm>
          <a:solidFill>
            <a:schemeClr val="accent2">
              <a:lumMod val="60000"/>
              <a:lumOff val="40000"/>
            </a:schemeClr>
          </a:solidFill>
        </p:grpSpPr>
        <p:sp>
          <p:nvSpPr>
            <p:cNvPr id="18" name="Right Arrow 17"/>
            <p:cNvSpPr/>
            <p:nvPr/>
          </p:nvSpPr>
          <p:spPr>
            <a:xfrm rot="18980422">
              <a:off x="2615513" y="2017349"/>
              <a:ext cx="1415934" cy="609600"/>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09600" y="2667000"/>
              <a:ext cx="2895600" cy="381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 Box 2"/>
          <p:cNvSpPr txBox="1">
            <a:spLocks noChangeArrowheads="1"/>
          </p:cNvSpPr>
          <p:nvPr/>
        </p:nvSpPr>
        <p:spPr bwMode="auto">
          <a:xfrm>
            <a:off x="152400" y="533400"/>
            <a:ext cx="3531927"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sng" strike="noStrike" cap="none" normalizeH="0" baseline="0" dirty="0">
                <a:ln>
                  <a:noFill/>
                </a:ln>
                <a:solidFill>
                  <a:schemeClr val="tx1"/>
                </a:solidFill>
                <a:effectLst/>
                <a:latin typeface="Calibri" pitchFamily="34" charset="0"/>
                <a:ea typeface="ＭＳ Ｐゴシック" pitchFamily="34" charset="-128"/>
              </a:rPr>
              <a:t>ORDER OF OPERATIONS</a:t>
            </a:r>
          </a:p>
          <a:p>
            <a:pPr marL="342900" marR="0" lvl="0" indent="-342900" defTabSz="914400" rtl="0" eaLnBrk="1" fontAlgn="base" latinLnBrk="0" hangingPunct="1">
              <a:lnSpc>
                <a:spcPct val="100000"/>
              </a:lnSpc>
              <a:spcBef>
                <a:spcPct val="0"/>
              </a:spcBef>
              <a:spcAft>
                <a:spcPts val="1000"/>
              </a:spcAft>
              <a:buClrTx/>
              <a:buSzTx/>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1)</a:t>
            </a:r>
            <a:r>
              <a:rPr kumimoji="0" lang="en-US" sz="2400" b="0" i="0" u="none" strike="noStrike" cap="none" normalizeH="0" dirty="0">
                <a:ln>
                  <a:noFill/>
                </a:ln>
                <a:solidFill>
                  <a:schemeClr val="tx1"/>
                </a:solidFill>
                <a:effectLst/>
                <a:latin typeface="Calibri" pitchFamily="34" charset="0"/>
                <a:ea typeface="ＭＳ Ｐゴシック" pitchFamily="34" charset="-128"/>
              </a:rPr>
              <a:t> </a:t>
            </a: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Parenthesis or </a:t>
            </a:r>
            <a:br>
              <a:rPr kumimoji="0" lang="en-US" sz="2400" b="0" i="0" u="none" strike="noStrike" cap="none" normalizeH="0" baseline="0" dirty="0">
                <a:ln>
                  <a:noFill/>
                </a:ln>
                <a:solidFill>
                  <a:schemeClr val="tx1"/>
                </a:solidFill>
                <a:effectLst/>
                <a:latin typeface="Calibri" pitchFamily="34" charset="0"/>
                <a:ea typeface="ＭＳ Ｐゴシック" pitchFamily="34" charset="-128"/>
              </a:rPr>
            </a:b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Grouping</a:t>
            </a:r>
            <a:r>
              <a:rPr kumimoji="0" lang="en-US" sz="2400" b="0" i="0" u="none" strike="noStrike" cap="none" normalizeH="0" dirty="0">
                <a:ln>
                  <a:noFill/>
                </a:ln>
                <a:solidFill>
                  <a:schemeClr val="tx1"/>
                </a:solidFill>
                <a:effectLst/>
                <a:latin typeface="Calibri" pitchFamily="34" charset="0"/>
                <a:ea typeface="ＭＳ Ｐゴシック" pitchFamily="34" charset="-128"/>
              </a:rPr>
              <a:t> </a:t>
            </a: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Symbols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2) Exponents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3) Multiplication/Division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ＭＳ Ｐゴシック" pitchFamily="34" charset="-128"/>
              </a:rPr>
              <a:t>4) Addition/Subtraction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itchFamily="34" charset="0"/>
              <a:ea typeface="ＭＳ Ｐゴシック" pitchFamily="34" charset="-128"/>
            </a:endParaRPr>
          </a:p>
        </p:txBody>
      </p:sp>
      <p:grpSp>
        <p:nvGrpSpPr>
          <p:cNvPr id="46" name="Group 45"/>
          <p:cNvGrpSpPr/>
          <p:nvPr/>
        </p:nvGrpSpPr>
        <p:grpSpPr>
          <a:xfrm>
            <a:off x="1066799" y="4316107"/>
            <a:ext cx="1371600" cy="941693"/>
            <a:chOff x="1066799" y="4316107"/>
            <a:chExt cx="1371600" cy="941693"/>
          </a:xfrm>
        </p:grpSpPr>
        <p:grpSp>
          <p:nvGrpSpPr>
            <p:cNvPr id="7" name="Group 25"/>
            <p:cNvGrpSpPr/>
            <p:nvPr/>
          </p:nvGrpSpPr>
          <p:grpSpPr>
            <a:xfrm>
              <a:off x="1524000" y="4572000"/>
              <a:ext cx="654215" cy="685800"/>
              <a:chOff x="3352801" y="2362200"/>
              <a:chExt cx="654215" cy="685800"/>
            </a:xfrm>
          </p:grpSpPr>
          <p:graphicFrame>
            <p:nvGraphicFramePr>
              <p:cNvPr id="27" name="Object 26"/>
              <p:cNvGraphicFramePr>
                <a:graphicFrameLocks noChangeAspect="1"/>
              </p:cNvGraphicFramePr>
              <p:nvPr>
                <p:extLst>
                  <p:ext uri="{D42A27DB-BD31-4B8C-83A1-F6EECF244321}">
                    <p14:modId xmlns:p14="http://schemas.microsoft.com/office/powerpoint/2010/main" val="887833637"/>
                  </p:ext>
                </p:extLst>
              </p:nvPr>
            </p:nvGraphicFramePr>
            <p:xfrm>
              <a:off x="3352801" y="2392363"/>
              <a:ext cx="654215" cy="655637"/>
            </p:xfrm>
            <a:graphic>
              <a:graphicData uri="http://schemas.openxmlformats.org/presentationml/2006/ole">
                <mc:AlternateContent xmlns:mc="http://schemas.openxmlformats.org/markup-compatibility/2006">
                  <mc:Choice xmlns:v="urn:schemas-microsoft-com:vml" Requires="v">
                    <p:oleObj spid="_x0000_s250911" name="Equation" r:id="rId14" imgW="177480" imgH="177480" progId="Equation.3">
                      <p:embed/>
                    </p:oleObj>
                  </mc:Choice>
                  <mc:Fallback>
                    <p:oleObj name="Equation" r:id="rId14" imgW="177480" imgH="177480" progId="Equation.3">
                      <p:embed/>
                      <p:pic>
                        <p:nvPicPr>
                          <p:cNvPr id="0" name="Object 12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52801" y="2392363"/>
                            <a:ext cx="654215" cy="655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Down Arrow 27"/>
              <p:cNvSpPr/>
              <p:nvPr/>
            </p:nvSpPr>
            <p:spPr>
              <a:xfrm>
                <a:off x="3505200" y="2362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Right Bracket 40"/>
            <p:cNvSpPr/>
            <p:nvPr/>
          </p:nvSpPr>
          <p:spPr>
            <a:xfrm rot="5400000">
              <a:off x="1624652" y="3758254"/>
              <a:ext cx="255893" cy="1371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48" name="Group 47"/>
          <p:cNvGrpSpPr/>
          <p:nvPr/>
        </p:nvGrpSpPr>
        <p:grpSpPr>
          <a:xfrm>
            <a:off x="5562599" y="4343401"/>
            <a:ext cx="1600201" cy="965199"/>
            <a:chOff x="5562599" y="4343401"/>
            <a:chExt cx="1600201" cy="965199"/>
          </a:xfrm>
        </p:grpSpPr>
        <p:grpSp>
          <p:nvGrpSpPr>
            <p:cNvPr id="19" name="Group 47"/>
            <p:cNvGrpSpPr/>
            <p:nvPr/>
          </p:nvGrpSpPr>
          <p:grpSpPr>
            <a:xfrm>
              <a:off x="6091238" y="4572000"/>
              <a:ext cx="787400" cy="736600"/>
              <a:chOff x="6777038" y="4648200"/>
              <a:chExt cx="787400" cy="736600"/>
            </a:xfrm>
          </p:grpSpPr>
          <p:graphicFrame>
            <p:nvGraphicFramePr>
              <p:cNvPr id="44" name="Object 3"/>
              <p:cNvGraphicFramePr>
                <a:graphicFrameLocks noChangeAspect="1"/>
              </p:cNvGraphicFramePr>
              <p:nvPr>
                <p:extLst>
                  <p:ext uri="{D42A27DB-BD31-4B8C-83A1-F6EECF244321}">
                    <p14:modId xmlns:p14="http://schemas.microsoft.com/office/powerpoint/2010/main" val="534438668"/>
                  </p:ext>
                </p:extLst>
              </p:nvPr>
            </p:nvGraphicFramePr>
            <p:xfrm>
              <a:off x="6777038" y="4748213"/>
              <a:ext cx="787400" cy="636587"/>
            </p:xfrm>
            <a:graphic>
              <a:graphicData uri="http://schemas.openxmlformats.org/presentationml/2006/ole">
                <mc:AlternateContent xmlns:mc="http://schemas.openxmlformats.org/markup-compatibility/2006">
                  <mc:Choice xmlns:v="urn:schemas-microsoft-com:vml" Requires="v">
                    <p:oleObj spid="_x0000_s250912" name="Equation" r:id="rId16" imgW="203040" imgH="164880" progId="Equation.3">
                      <p:embed/>
                    </p:oleObj>
                  </mc:Choice>
                  <mc:Fallback>
                    <p:oleObj name="Equation" r:id="rId16" imgW="203040" imgH="164880" progId="Equation.3">
                      <p:embed/>
                      <p:pic>
                        <p:nvPicPr>
                          <p:cNvPr id="0" name="Object 126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77038" y="4748213"/>
                            <a:ext cx="787400" cy="636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 name="Down Arrow 44"/>
              <p:cNvSpPr/>
              <p:nvPr/>
            </p:nvSpPr>
            <p:spPr>
              <a:xfrm>
                <a:off x="6982486" y="4648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Right Bracket 42"/>
            <p:cNvSpPr/>
            <p:nvPr/>
          </p:nvSpPr>
          <p:spPr>
            <a:xfrm rot="5400000">
              <a:off x="6248400" y="3657600"/>
              <a:ext cx="228599" cy="1600201"/>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sp>
        <p:nvSpPr>
          <p:cNvPr id="47" name="Agenda Link">
            <a:hlinkClick r:id="rId18"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CAC5F90-0B13-4336-80E5-07353D5A3550}" type="slidenum">
              <a:rPr lang="en-US" smtClean="0">
                <a:solidFill>
                  <a:schemeClr val="bg1"/>
                </a:solidFill>
              </a:rPr>
              <a:pPr eaLnBrk="1" hangingPunct="1"/>
              <a:t>2</a:t>
            </a:fld>
            <a:endParaRPr lang="en-US">
              <a:solidFill>
                <a:schemeClr val="bg1"/>
              </a:solidFill>
            </a:endParaRPr>
          </a:p>
        </p:txBody>
      </p:sp>
      <p:sp>
        <p:nvSpPr>
          <p:cNvPr id="4" name="TextBox 3"/>
          <p:cNvSpPr txBox="1"/>
          <p:nvPr/>
        </p:nvSpPr>
        <p:spPr>
          <a:xfrm>
            <a:off x="3200400" y="2590800"/>
            <a:ext cx="5562600" cy="954088"/>
          </a:xfrm>
          <a:prstGeom prst="rect">
            <a:avLst/>
          </a:prstGeom>
          <a:noFill/>
        </p:spPr>
        <p:txBody>
          <a:bodyPr>
            <a:spAutoFit/>
          </a:bodyPr>
          <a:lstStyle/>
          <a:p>
            <a:pPr>
              <a:defRPr/>
            </a:pPr>
            <a:r>
              <a:rPr lang="en-US" sz="2800" dirty="0">
                <a:solidFill>
                  <a:schemeClr val="bg1">
                    <a:lumMod val="85000"/>
                  </a:schemeClr>
                </a:solidFill>
                <a:latin typeface="Calibri" pitchFamily="34" charset="0"/>
                <a:ea typeface="+mn-ea"/>
                <a:cs typeface="Arial" charset="0"/>
              </a:rPr>
              <a:t>This project is funded by the American Federation of Teachers.</a:t>
            </a:r>
          </a:p>
        </p:txBody>
      </p:sp>
      <p:pic>
        <p:nvPicPr>
          <p:cNvPr id="8" name="Picture 10" descr="http://www.ilr.cornell.edu/creditInternships/internships/images/AFT_logo_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2057400"/>
            <a:ext cx="1905000" cy="17995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Page Title"/>
          <p:cNvSpPr>
            <a:spLocks noGrp="1"/>
          </p:cNvSpPr>
          <p:nvPr>
            <p:ph type="title" idx="4294967295"/>
          </p:nvPr>
        </p:nvSpPr>
        <p:spPr>
          <a:xfrm>
            <a:off x="152400" y="127000"/>
            <a:ext cx="8229600" cy="639763"/>
          </a:xfrm>
        </p:spPr>
        <p:txBody>
          <a:bodyPr/>
          <a:lstStyle/>
          <a:p>
            <a:pPr algn="l"/>
            <a:r>
              <a:rPr lang="en-US" sz="3200" b="1" dirty="0">
                <a:solidFill>
                  <a:schemeClr val="bg1"/>
                </a:solidFill>
                <a:ea typeface="ＭＳ Ｐゴシック" charset="-128"/>
              </a:rPr>
              <a:t>Proof</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20</a:t>
            </a:fld>
            <a:endParaRPr lang="en-US">
              <a:solidFill>
                <a:schemeClr val="bg1"/>
              </a:solidFill>
            </a:endParaRPr>
          </a:p>
        </p:txBody>
      </p:sp>
      <p:sp>
        <p:nvSpPr>
          <p:cNvPr id="21509" name="Green Background"/>
          <p:cNvSpPr>
            <a:spLocks noChangeArrowheads="1"/>
          </p:cNvSpPr>
          <p:nvPr/>
        </p:nvSpPr>
        <p:spPr bwMode="auto">
          <a:xfrm>
            <a:off x="228600" y="788940"/>
            <a:ext cx="8686800" cy="5078460"/>
          </a:xfrm>
          <a:prstGeom prst="roundRect">
            <a:avLst>
              <a:gd name="adj" fmla="val 7954"/>
            </a:avLst>
          </a:prstGeom>
          <a:solidFill>
            <a:schemeClr val="bg1"/>
          </a:solidFill>
          <a:ln w="19050">
            <a:solidFill>
              <a:schemeClr val="accent1"/>
            </a:solidFill>
            <a:round/>
            <a:headEnd/>
            <a:tailEnd/>
          </a:ln>
        </p:spPr>
        <p:txBody>
          <a:bodyPr wrap="none" anchor="ctr"/>
          <a:lstStyle/>
          <a:p>
            <a:endParaRPr lang="en-US"/>
          </a:p>
        </p:txBody>
      </p:sp>
      <p:sp>
        <p:nvSpPr>
          <p:cNvPr id="15" name="TextBox 14"/>
          <p:cNvSpPr txBox="1">
            <a:spLocks noChangeArrowheads="1"/>
          </p:cNvSpPr>
          <p:nvPr/>
        </p:nvSpPr>
        <p:spPr bwMode="auto">
          <a:xfrm>
            <a:off x="533400" y="842394"/>
            <a:ext cx="7670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dirty="0"/>
              <a:t>Let try to explain why addition and subtraction is done left to right, whichever one comes first.</a:t>
            </a:r>
          </a:p>
        </p:txBody>
      </p:sp>
      <p:sp>
        <p:nvSpPr>
          <p:cNvPr id="6" name="Oval 5"/>
          <p:cNvSpPr/>
          <p:nvPr/>
        </p:nvSpPr>
        <p:spPr>
          <a:xfrm>
            <a:off x="1371600" y="1752600"/>
            <a:ext cx="1066800" cy="685800"/>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0"/>
          <p:cNvGrpSpPr/>
          <p:nvPr/>
        </p:nvGrpSpPr>
        <p:grpSpPr>
          <a:xfrm>
            <a:off x="1523288" y="2580889"/>
            <a:ext cx="381712" cy="771911"/>
            <a:chOff x="2450059" y="2378935"/>
            <a:chExt cx="381712" cy="771911"/>
          </a:xfrm>
        </p:grpSpPr>
        <p:sp>
          <p:nvSpPr>
            <p:cNvPr id="19" name="Chevron 18"/>
            <p:cNvSpPr/>
            <p:nvPr/>
          </p:nvSpPr>
          <p:spPr>
            <a:xfrm rot="5754243">
              <a:off x="2540732" y="2331994"/>
              <a:ext cx="244097" cy="337980"/>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hevron 19"/>
            <p:cNvSpPr/>
            <p:nvPr/>
          </p:nvSpPr>
          <p:spPr>
            <a:xfrm rot="5754243">
              <a:off x="2519658" y="2593262"/>
              <a:ext cx="244097" cy="337980"/>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hevron 20"/>
            <p:cNvSpPr/>
            <p:nvPr/>
          </p:nvSpPr>
          <p:spPr>
            <a:xfrm rot="5754243">
              <a:off x="2497000" y="2859808"/>
              <a:ext cx="244097" cy="337980"/>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2" name="Oval 21"/>
          <p:cNvSpPr/>
          <p:nvPr/>
        </p:nvSpPr>
        <p:spPr>
          <a:xfrm rot="5400000">
            <a:off x="1265477" y="2713277"/>
            <a:ext cx="990600" cy="1964846"/>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a:spLocks noChangeArrowheads="1"/>
          </p:cNvSpPr>
          <p:nvPr/>
        </p:nvSpPr>
        <p:spPr bwMode="auto">
          <a:xfrm>
            <a:off x="3962400" y="1839901"/>
            <a:ext cx="4267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600" dirty="0"/>
              <a:t>Lets look at subtracting  by 10.</a:t>
            </a:r>
          </a:p>
        </p:txBody>
      </p:sp>
      <p:sp>
        <p:nvSpPr>
          <p:cNvPr id="25" name="TextBox 24"/>
          <p:cNvSpPr txBox="1">
            <a:spLocks noChangeArrowheads="1"/>
          </p:cNvSpPr>
          <p:nvPr/>
        </p:nvSpPr>
        <p:spPr bwMode="auto">
          <a:xfrm>
            <a:off x="3962400" y="2133600"/>
            <a:ext cx="44958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600" dirty="0"/>
              <a:t>Is there an expression that is equivalent to subtracting by 10?</a:t>
            </a:r>
          </a:p>
        </p:txBody>
      </p:sp>
      <p:sp>
        <p:nvSpPr>
          <p:cNvPr id="27" name="TextBox 26"/>
          <p:cNvSpPr txBox="1">
            <a:spLocks noChangeArrowheads="1"/>
          </p:cNvSpPr>
          <p:nvPr/>
        </p:nvSpPr>
        <p:spPr bwMode="auto">
          <a:xfrm>
            <a:off x="4089400" y="4267200"/>
            <a:ext cx="47498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600" b="1" dirty="0"/>
              <a:t>Now we just do all the addition, but don’t forget to do the multiplication first!</a:t>
            </a:r>
          </a:p>
        </p:txBody>
      </p:sp>
      <p:sp>
        <p:nvSpPr>
          <p:cNvPr id="29" name="TextBox 28"/>
          <p:cNvSpPr txBox="1">
            <a:spLocks noChangeArrowheads="1"/>
          </p:cNvSpPr>
          <p:nvPr/>
        </p:nvSpPr>
        <p:spPr bwMode="auto">
          <a:xfrm>
            <a:off x="4114801" y="3203138"/>
            <a:ext cx="495299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600" dirty="0"/>
              <a:t>You can rewrite subtracting by 10 as adding negative 10.</a:t>
            </a:r>
          </a:p>
        </p:txBody>
      </p:sp>
      <p:graphicFrame>
        <p:nvGraphicFramePr>
          <p:cNvPr id="251910" name="Object 6"/>
          <p:cNvGraphicFramePr>
            <a:graphicFrameLocks noChangeAspect="1"/>
          </p:cNvGraphicFramePr>
          <p:nvPr/>
        </p:nvGraphicFramePr>
        <p:xfrm>
          <a:off x="685800" y="1752600"/>
          <a:ext cx="3276600" cy="687399"/>
        </p:xfrm>
        <a:graphic>
          <a:graphicData uri="http://schemas.openxmlformats.org/presentationml/2006/ole">
            <mc:AlternateContent xmlns:mc="http://schemas.openxmlformats.org/markup-compatibility/2006">
              <mc:Choice xmlns:v="urn:schemas-microsoft-com:vml" Requires="v">
                <p:oleObj spid="_x0000_s251926" name="Equation" r:id="rId4" imgW="850531" imgH="177723" progId="Equation.3">
                  <p:embed/>
                </p:oleObj>
              </mc:Choice>
              <mc:Fallback>
                <p:oleObj name="Equation" r:id="rId4" imgW="850531" imgH="177723"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752600"/>
                        <a:ext cx="3276600" cy="6873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1911" name="Object 7"/>
          <p:cNvGraphicFramePr>
            <a:graphicFrameLocks noChangeAspect="1"/>
          </p:cNvGraphicFramePr>
          <p:nvPr/>
        </p:nvGraphicFramePr>
        <p:xfrm>
          <a:off x="152400" y="3351212"/>
          <a:ext cx="782637" cy="687388"/>
        </p:xfrm>
        <a:graphic>
          <a:graphicData uri="http://schemas.openxmlformats.org/presentationml/2006/ole">
            <mc:AlternateContent xmlns:mc="http://schemas.openxmlformats.org/markup-compatibility/2006">
              <mc:Choice xmlns:v="urn:schemas-microsoft-com:vml" Requires="v">
                <p:oleObj spid="_x0000_s251927" name="Equation" r:id="rId6" imgW="203040" imgH="177480" progId="Equation.3">
                  <p:embed/>
                </p:oleObj>
              </mc:Choice>
              <mc:Fallback>
                <p:oleObj name="Equation" r:id="rId6" imgW="203040" imgH="177480" progId="Equation.3">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3351212"/>
                        <a:ext cx="782637"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1912" name="Object 8"/>
          <p:cNvGraphicFramePr>
            <a:graphicFrameLocks noChangeAspect="1"/>
          </p:cNvGraphicFramePr>
          <p:nvPr/>
        </p:nvGraphicFramePr>
        <p:xfrm>
          <a:off x="762000" y="3328988"/>
          <a:ext cx="1908175" cy="785812"/>
        </p:xfrm>
        <a:graphic>
          <a:graphicData uri="http://schemas.openxmlformats.org/presentationml/2006/ole">
            <mc:AlternateContent xmlns:mc="http://schemas.openxmlformats.org/markup-compatibility/2006">
              <mc:Choice xmlns:v="urn:schemas-microsoft-com:vml" Requires="v">
                <p:oleObj spid="_x0000_s251928" name="Equation" r:id="rId8" imgW="495000" imgH="203040" progId="Equation.3">
                  <p:embed/>
                </p:oleObj>
              </mc:Choice>
              <mc:Fallback>
                <p:oleObj name="Equation" r:id="rId8" imgW="495000" imgH="203040"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3328988"/>
                        <a:ext cx="1908175"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1913" name="Object 9"/>
          <p:cNvGraphicFramePr>
            <a:graphicFrameLocks noChangeAspect="1"/>
          </p:cNvGraphicFramePr>
          <p:nvPr/>
        </p:nvGraphicFramePr>
        <p:xfrm>
          <a:off x="2590800" y="3352800"/>
          <a:ext cx="1565275" cy="638175"/>
        </p:xfrm>
        <a:graphic>
          <a:graphicData uri="http://schemas.openxmlformats.org/presentationml/2006/ole">
            <mc:AlternateContent xmlns:mc="http://schemas.openxmlformats.org/markup-compatibility/2006">
              <mc:Choice xmlns:v="urn:schemas-microsoft-com:vml" Requires="v">
                <p:oleObj spid="_x0000_s251929" name="Equation" r:id="rId10" imgW="406080" imgH="164880" progId="Equation.3">
                  <p:embed/>
                </p:oleObj>
              </mc:Choice>
              <mc:Fallback>
                <p:oleObj name="Equation" r:id="rId10" imgW="406080" imgH="164880" progId="Equation.3">
                  <p:embed/>
                  <p:pic>
                    <p:nvPicPr>
                      <p:cNvPr id="0"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90800" y="3352800"/>
                        <a:ext cx="1565275" cy="63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Agenda Link">
            <a:hlinkClick r:id="rId12"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822159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19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1911"/>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2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19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2" grpId="0" animBg="1"/>
      <p:bldP spid="23" grpId="0"/>
      <p:bldP spid="23" grpId="1"/>
      <p:bldP spid="25" grpId="0"/>
      <p:bldP spid="27"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age Title"/>
          <p:cNvSpPr>
            <a:spLocks noGrp="1"/>
          </p:cNvSpPr>
          <p:nvPr>
            <p:ph type="title" idx="4294967295"/>
          </p:nvPr>
        </p:nvSpPr>
        <p:spPr>
          <a:xfrm>
            <a:off x="152400" y="127000"/>
            <a:ext cx="8229600" cy="639763"/>
          </a:xfrm>
        </p:spPr>
        <p:txBody>
          <a:bodyPr/>
          <a:lstStyle/>
          <a:p>
            <a:pPr algn="l"/>
            <a:r>
              <a:rPr lang="en-US" sz="3200" b="1" dirty="0">
                <a:solidFill>
                  <a:schemeClr val="bg1"/>
                </a:solidFill>
                <a:ea typeface="ＭＳ Ｐゴシック" charset="-128"/>
              </a:rPr>
              <a:t>Launch-Wrap Up</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21</a:t>
            </a:fld>
            <a:endParaRPr lang="en-US">
              <a:solidFill>
                <a:schemeClr val="bg1"/>
              </a:solidFill>
            </a:endParaRPr>
          </a:p>
        </p:txBody>
      </p:sp>
      <p:sp>
        <p:nvSpPr>
          <p:cNvPr id="21509" name="Green Background"/>
          <p:cNvSpPr>
            <a:spLocks noChangeArrowheads="1"/>
          </p:cNvSpPr>
          <p:nvPr/>
        </p:nvSpPr>
        <p:spPr bwMode="auto">
          <a:xfrm>
            <a:off x="228600" y="804863"/>
            <a:ext cx="8686800" cy="49101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10" name="TextBox 9"/>
          <p:cNvSpPr txBox="1">
            <a:spLocks noChangeArrowheads="1"/>
          </p:cNvSpPr>
          <p:nvPr/>
        </p:nvSpPr>
        <p:spPr bwMode="auto">
          <a:xfrm>
            <a:off x="381000" y="914400"/>
            <a:ext cx="3505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Open to your notes.</a:t>
            </a:r>
          </a:p>
        </p:txBody>
      </p:sp>
      <p:sp>
        <p:nvSpPr>
          <p:cNvPr id="21" name="TextBox 6"/>
          <p:cNvSpPr txBox="1">
            <a:spLocks noChangeArrowheads="1"/>
          </p:cNvSpPr>
          <p:nvPr/>
        </p:nvSpPr>
        <p:spPr bwMode="auto">
          <a:xfrm>
            <a:off x="-990600" y="1439862"/>
            <a:ext cx="8305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r>
              <a:rPr lang="en-US" sz="4400" dirty="0"/>
              <a:t>The Order of Operations</a:t>
            </a:r>
          </a:p>
        </p:txBody>
      </p:sp>
      <p:sp>
        <p:nvSpPr>
          <p:cNvPr id="22" name="TextBox 22"/>
          <p:cNvSpPr txBox="1">
            <a:spLocks noChangeArrowheads="1"/>
          </p:cNvSpPr>
          <p:nvPr/>
        </p:nvSpPr>
        <p:spPr bwMode="auto">
          <a:xfrm>
            <a:off x="304801" y="2133600"/>
            <a:ext cx="3352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1) Parentheses or</a:t>
            </a:r>
          </a:p>
          <a:p>
            <a:pPr eaLnBrk="1" hangingPunct="1"/>
            <a:r>
              <a:rPr lang="en-US" sz="2800" b="1" dirty="0"/>
              <a:t>     Grouping Symbols</a:t>
            </a:r>
          </a:p>
        </p:txBody>
      </p:sp>
      <p:sp>
        <p:nvSpPr>
          <p:cNvPr id="23" name="TextBox 22"/>
          <p:cNvSpPr txBox="1">
            <a:spLocks noChangeArrowheads="1"/>
          </p:cNvSpPr>
          <p:nvPr/>
        </p:nvSpPr>
        <p:spPr bwMode="auto">
          <a:xfrm>
            <a:off x="304800" y="3048000"/>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2) Exponents</a:t>
            </a:r>
          </a:p>
        </p:txBody>
      </p:sp>
      <p:sp>
        <p:nvSpPr>
          <p:cNvPr id="24" name="TextBox 23"/>
          <p:cNvSpPr txBox="1">
            <a:spLocks noChangeArrowheads="1"/>
          </p:cNvSpPr>
          <p:nvPr/>
        </p:nvSpPr>
        <p:spPr bwMode="auto">
          <a:xfrm>
            <a:off x="304800" y="3505200"/>
            <a:ext cx="449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3) Multiplication/Division</a:t>
            </a:r>
          </a:p>
        </p:txBody>
      </p:sp>
      <p:sp>
        <p:nvSpPr>
          <p:cNvPr id="25" name="TextBox 24"/>
          <p:cNvSpPr txBox="1">
            <a:spLocks noChangeArrowheads="1"/>
          </p:cNvSpPr>
          <p:nvPr/>
        </p:nvSpPr>
        <p:spPr bwMode="auto">
          <a:xfrm>
            <a:off x="313900" y="4261584"/>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4) Addition/Subtraction</a:t>
            </a:r>
          </a:p>
        </p:txBody>
      </p:sp>
      <p:sp>
        <p:nvSpPr>
          <p:cNvPr id="27" name="TextBox 26"/>
          <p:cNvSpPr txBox="1">
            <a:spLocks noChangeArrowheads="1"/>
          </p:cNvSpPr>
          <p:nvPr/>
        </p:nvSpPr>
        <p:spPr bwMode="auto">
          <a:xfrm>
            <a:off x="4851400" y="3276600"/>
            <a:ext cx="3835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solidFill>
                  <a:schemeClr val="accent2"/>
                </a:solidFill>
              </a:rPr>
              <a:t>from left to right whichever comes first</a:t>
            </a:r>
          </a:p>
        </p:txBody>
      </p:sp>
      <p:sp>
        <p:nvSpPr>
          <p:cNvPr id="29" name="TextBox 28"/>
          <p:cNvSpPr txBox="1">
            <a:spLocks noChangeArrowheads="1"/>
          </p:cNvSpPr>
          <p:nvPr/>
        </p:nvSpPr>
        <p:spPr bwMode="auto">
          <a:xfrm>
            <a:off x="4851400" y="4255114"/>
            <a:ext cx="3835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solidFill>
                  <a:schemeClr val="accent2"/>
                </a:solidFill>
              </a:rPr>
              <a:t>from left to right whichever comes first</a:t>
            </a:r>
          </a:p>
        </p:txBody>
      </p:sp>
      <p:sp>
        <p:nvSpPr>
          <p:cNvPr id="30" name="TextBox 29"/>
          <p:cNvSpPr txBox="1">
            <a:spLocks noChangeArrowheads="1"/>
          </p:cNvSpPr>
          <p:nvPr/>
        </p:nvSpPr>
        <p:spPr bwMode="auto">
          <a:xfrm>
            <a:off x="4508500" y="2971800"/>
            <a:ext cx="4445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8000" dirty="0">
                <a:solidFill>
                  <a:schemeClr val="accent2"/>
                </a:solidFill>
              </a:rPr>
              <a:t>(</a:t>
            </a:r>
          </a:p>
        </p:txBody>
      </p:sp>
      <p:sp>
        <p:nvSpPr>
          <p:cNvPr id="31" name="TextBox 30"/>
          <p:cNvSpPr txBox="1">
            <a:spLocks noChangeArrowheads="1"/>
          </p:cNvSpPr>
          <p:nvPr/>
        </p:nvSpPr>
        <p:spPr bwMode="auto">
          <a:xfrm>
            <a:off x="8153400" y="2971800"/>
            <a:ext cx="4445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8000" dirty="0">
                <a:solidFill>
                  <a:schemeClr val="accent2"/>
                </a:solidFill>
              </a:rPr>
              <a:t>)</a:t>
            </a:r>
          </a:p>
        </p:txBody>
      </p:sp>
      <p:sp>
        <p:nvSpPr>
          <p:cNvPr id="32" name="TextBox 31"/>
          <p:cNvSpPr txBox="1">
            <a:spLocks noChangeArrowheads="1"/>
          </p:cNvSpPr>
          <p:nvPr/>
        </p:nvSpPr>
        <p:spPr bwMode="auto">
          <a:xfrm>
            <a:off x="4495800" y="4010561"/>
            <a:ext cx="4445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8000" dirty="0">
                <a:solidFill>
                  <a:schemeClr val="accent2"/>
                </a:solidFill>
              </a:rPr>
              <a:t>(</a:t>
            </a:r>
          </a:p>
        </p:txBody>
      </p:sp>
      <p:sp>
        <p:nvSpPr>
          <p:cNvPr id="33" name="TextBox 32"/>
          <p:cNvSpPr txBox="1">
            <a:spLocks noChangeArrowheads="1"/>
          </p:cNvSpPr>
          <p:nvPr/>
        </p:nvSpPr>
        <p:spPr bwMode="auto">
          <a:xfrm>
            <a:off x="8166100" y="4010561"/>
            <a:ext cx="4445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8000" dirty="0">
                <a:solidFill>
                  <a:schemeClr val="accent2"/>
                </a:solidFill>
              </a:rPr>
              <a:t>)</a:t>
            </a:r>
          </a:p>
        </p:txBody>
      </p:sp>
      <p:grpSp>
        <p:nvGrpSpPr>
          <p:cNvPr id="21511" name="Group 21510"/>
          <p:cNvGrpSpPr/>
          <p:nvPr/>
        </p:nvGrpSpPr>
        <p:grpSpPr>
          <a:xfrm>
            <a:off x="4123900" y="3581400"/>
            <a:ext cx="448100" cy="377042"/>
            <a:chOff x="4123900" y="3581400"/>
            <a:chExt cx="448100" cy="377042"/>
          </a:xfrm>
        </p:grpSpPr>
        <p:sp>
          <p:nvSpPr>
            <p:cNvPr id="21510" name="Chevron 21509"/>
            <p:cNvSpPr/>
            <p:nvPr/>
          </p:nvSpPr>
          <p:spPr>
            <a:xfrm>
              <a:off x="4123900" y="3581400"/>
              <a:ext cx="219500" cy="377042"/>
            </a:xfrm>
            <a:prstGeom prst="chevro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hevron 40"/>
            <p:cNvSpPr/>
            <p:nvPr/>
          </p:nvSpPr>
          <p:spPr>
            <a:xfrm>
              <a:off x="4352500" y="3581400"/>
              <a:ext cx="219500" cy="377042"/>
            </a:xfrm>
            <a:prstGeom prst="chevro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1512" name="Group 21511"/>
          <p:cNvGrpSpPr/>
          <p:nvPr/>
        </p:nvGrpSpPr>
        <p:grpSpPr>
          <a:xfrm>
            <a:off x="4114800" y="4401482"/>
            <a:ext cx="448100" cy="377042"/>
            <a:chOff x="4114800" y="4401482"/>
            <a:chExt cx="448100" cy="377042"/>
          </a:xfrm>
        </p:grpSpPr>
        <p:sp>
          <p:nvSpPr>
            <p:cNvPr id="42" name="Chevron 41"/>
            <p:cNvSpPr/>
            <p:nvPr/>
          </p:nvSpPr>
          <p:spPr>
            <a:xfrm>
              <a:off x="4114800" y="4401482"/>
              <a:ext cx="219500" cy="377042"/>
            </a:xfrm>
            <a:prstGeom prst="chevro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Chevron 42"/>
            <p:cNvSpPr/>
            <p:nvPr/>
          </p:nvSpPr>
          <p:spPr>
            <a:xfrm>
              <a:off x="4343400" y="4401482"/>
              <a:ext cx="219500" cy="377042"/>
            </a:xfrm>
            <a:prstGeom prst="chevro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1514" name="TextBox 21513"/>
          <p:cNvSpPr txBox="1"/>
          <p:nvPr/>
        </p:nvSpPr>
        <p:spPr>
          <a:xfrm>
            <a:off x="4191000" y="2514600"/>
            <a:ext cx="4876800" cy="707886"/>
          </a:xfrm>
          <a:prstGeom prst="rect">
            <a:avLst/>
          </a:prstGeom>
          <a:noFill/>
        </p:spPr>
        <p:txBody>
          <a:bodyPr wrap="square" rtlCol="0">
            <a:spAutoFit/>
          </a:bodyPr>
          <a:lstStyle/>
          <a:p>
            <a:r>
              <a:rPr lang="en-US" sz="4000" u="sng" dirty="0">
                <a:solidFill>
                  <a:schemeClr val="accent2"/>
                </a:solidFill>
                <a:latin typeface="Berlin Sans FB Demi" pitchFamily="34" charset="0"/>
              </a:rPr>
              <a:t>New Understanding</a:t>
            </a:r>
          </a:p>
        </p:txBody>
      </p:sp>
      <p:sp>
        <p:nvSpPr>
          <p:cNvPr id="28" name="Agenda Link">
            <a:hlinkClick r:id="rId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6947766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7" grpId="0"/>
      <p:bldP spid="29" grpId="0"/>
      <p:bldP spid="30" grpId="0"/>
      <p:bldP spid="31" grpId="0"/>
      <p:bldP spid="32" grpId="0"/>
      <p:bldP spid="33" grpId="0"/>
      <p:bldP spid="215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Green Background"/>
          <p:cNvSpPr>
            <a:spLocks noChangeArrowheads="1"/>
          </p:cNvSpPr>
          <p:nvPr/>
        </p:nvSpPr>
        <p:spPr bwMode="auto">
          <a:xfrm>
            <a:off x="232012" y="609601"/>
            <a:ext cx="8686800" cy="5226282"/>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grpSp>
        <p:nvGrpSpPr>
          <p:cNvPr id="44" name="Group 43"/>
          <p:cNvGrpSpPr/>
          <p:nvPr/>
        </p:nvGrpSpPr>
        <p:grpSpPr>
          <a:xfrm>
            <a:off x="3352800" y="4419600"/>
            <a:ext cx="1905000" cy="1143000"/>
            <a:chOff x="3352800" y="4419600"/>
            <a:chExt cx="1905000" cy="1143000"/>
          </a:xfrm>
        </p:grpSpPr>
        <p:grpSp>
          <p:nvGrpSpPr>
            <p:cNvPr id="27" name="Group 26"/>
            <p:cNvGrpSpPr/>
            <p:nvPr/>
          </p:nvGrpSpPr>
          <p:grpSpPr>
            <a:xfrm>
              <a:off x="3700462" y="4800600"/>
              <a:ext cx="1252538" cy="762000"/>
              <a:chOff x="3139838" y="2362200"/>
              <a:chExt cx="1252538" cy="762000"/>
            </a:xfrm>
          </p:grpSpPr>
          <p:graphicFrame>
            <p:nvGraphicFramePr>
              <p:cNvPr id="28" name="Object 27"/>
              <p:cNvGraphicFramePr>
                <a:graphicFrameLocks noChangeAspect="1"/>
              </p:cNvGraphicFramePr>
              <p:nvPr>
                <p:extLst>
                  <p:ext uri="{D42A27DB-BD31-4B8C-83A1-F6EECF244321}">
                    <p14:modId xmlns:p14="http://schemas.microsoft.com/office/powerpoint/2010/main" val="41284961"/>
                  </p:ext>
                </p:extLst>
              </p:nvPr>
            </p:nvGraphicFramePr>
            <p:xfrm>
              <a:off x="3139838" y="2392363"/>
              <a:ext cx="1252538" cy="731837"/>
            </p:xfrm>
            <a:graphic>
              <a:graphicData uri="http://schemas.openxmlformats.org/presentationml/2006/ole">
                <mc:AlternateContent xmlns:mc="http://schemas.openxmlformats.org/markup-compatibility/2006">
                  <mc:Choice xmlns:v="urn:schemas-microsoft-com:vml" Requires="v">
                    <p:oleObj spid="_x0000_s135134" name="Equation" r:id="rId4" imgW="304404" imgH="177569" progId="Equation.3">
                      <p:embed/>
                    </p:oleObj>
                  </mc:Choice>
                  <mc:Fallback>
                    <p:oleObj name="Equation" r:id="rId4" imgW="304404" imgH="177569" progId="Equation.3">
                      <p:embed/>
                      <p:pic>
                        <p:nvPicPr>
                          <p:cNvPr id="0" name="Picture 19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9838" y="2392363"/>
                            <a:ext cx="12525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Down Arrow 28"/>
              <p:cNvSpPr/>
              <p:nvPr/>
            </p:nvSpPr>
            <p:spPr>
              <a:xfrm>
                <a:off x="3505200" y="2362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Right Bracket 39"/>
            <p:cNvSpPr/>
            <p:nvPr/>
          </p:nvSpPr>
          <p:spPr>
            <a:xfrm rot="5400000">
              <a:off x="4191000" y="3581400"/>
              <a:ext cx="228600" cy="1905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sp>
        <p:nvSpPr>
          <p:cNvPr id="21506" name="Page Title"/>
          <p:cNvSpPr>
            <a:spLocks noGrp="1"/>
          </p:cNvSpPr>
          <p:nvPr>
            <p:ph type="title" idx="4294967295"/>
          </p:nvPr>
        </p:nvSpPr>
        <p:spPr>
          <a:xfrm>
            <a:off x="152400" y="0"/>
            <a:ext cx="8229600" cy="639763"/>
          </a:xfrm>
        </p:spPr>
        <p:txBody>
          <a:bodyPr/>
          <a:lstStyle/>
          <a:p>
            <a:pPr algn="l"/>
            <a:r>
              <a:rPr lang="en-US" sz="3200" b="1" dirty="0">
                <a:solidFill>
                  <a:schemeClr val="bg1"/>
                </a:solidFill>
                <a:ea typeface="ＭＳ Ｐゴシック" charset="-128"/>
              </a:rPr>
              <a:t>Practice- Example</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22</a:t>
            </a:fld>
            <a:endParaRPr lang="en-US">
              <a:solidFill>
                <a:schemeClr val="bg1"/>
              </a:solidFill>
            </a:endParaRPr>
          </a:p>
        </p:txBody>
      </p:sp>
      <p:sp>
        <p:nvSpPr>
          <p:cNvPr id="26" name="TextBox 25"/>
          <p:cNvSpPr txBox="1">
            <a:spLocks noChangeArrowheads="1"/>
          </p:cNvSpPr>
          <p:nvPr/>
        </p:nvSpPr>
        <p:spPr bwMode="auto">
          <a:xfrm>
            <a:off x="457200" y="685801"/>
            <a:ext cx="8001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Practice with your partner.  Evaluate the expression. </a:t>
            </a:r>
          </a:p>
          <a:p>
            <a:pPr eaLnBrk="1" hangingPunct="1"/>
            <a:endParaRPr lang="en-US" sz="28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497623758"/>
              </p:ext>
            </p:extLst>
          </p:nvPr>
        </p:nvGraphicFramePr>
        <p:xfrm>
          <a:off x="1600200" y="2057400"/>
          <a:ext cx="4800600" cy="731782"/>
        </p:xfrm>
        <a:graphic>
          <a:graphicData uri="http://schemas.openxmlformats.org/presentationml/2006/ole">
            <mc:AlternateContent xmlns:mc="http://schemas.openxmlformats.org/markup-compatibility/2006">
              <mc:Choice xmlns:v="urn:schemas-microsoft-com:vml" Requires="v">
                <p:oleObj spid="_x0000_s135135" name="Equation" r:id="rId6" imgW="1167893" imgH="177723" progId="Equation.3">
                  <p:embed/>
                </p:oleObj>
              </mc:Choice>
              <mc:Fallback>
                <p:oleObj name="Equation" r:id="rId6" imgW="1167893" imgH="177723" progId="Equation.3">
                  <p:embed/>
                  <p:pic>
                    <p:nvPicPr>
                      <p:cNvPr id="0" name="Picture 197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2057400"/>
                        <a:ext cx="4800600" cy="7317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089652335"/>
              </p:ext>
            </p:extLst>
          </p:nvPr>
        </p:nvGraphicFramePr>
        <p:xfrm>
          <a:off x="4032250" y="2743200"/>
          <a:ext cx="2139950" cy="731838"/>
        </p:xfrm>
        <a:graphic>
          <a:graphicData uri="http://schemas.openxmlformats.org/presentationml/2006/ole">
            <mc:AlternateContent xmlns:mc="http://schemas.openxmlformats.org/markup-compatibility/2006">
              <mc:Choice xmlns:v="urn:schemas-microsoft-com:vml" Requires="v">
                <p:oleObj spid="_x0000_s135136" name="Equation" r:id="rId8" imgW="520248" imgH="177646" progId="Equation.3">
                  <p:embed/>
                </p:oleObj>
              </mc:Choice>
              <mc:Fallback>
                <p:oleObj name="Equation" r:id="rId8" imgW="520248" imgH="177646" progId="Equation.3">
                  <p:embed/>
                  <p:pic>
                    <p:nvPicPr>
                      <p:cNvPr id="0" name="Picture 197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32250" y="2743200"/>
                        <a:ext cx="2139950"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06311662"/>
              </p:ext>
            </p:extLst>
          </p:nvPr>
        </p:nvGraphicFramePr>
        <p:xfrm>
          <a:off x="2252663" y="2773362"/>
          <a:ext cx="1252537" cy="731838"/>
        </p:xfrm>
        <a:graphic>
          <a:graphicData uri="http://schemas.openxmlformats.org/presentationml/2006/ole">
            <mc:AlternateContent xmlns:mc="http://schemas.openxmlformats.org/markup-compatibility/2006">
              <mc:Choice xmlns:v="urn:schemas-microsoft-com:vml" Requires="v">
                <p:oleObj spid="_x0000_s135137" name="Equation" r:id="rId10" imgW="304404" imgH="177569" progId="Equation.3">
                  <p:embed/>
                </p:oleObj>
              </mc:Choice>
              <mc:Fallback>
                <p:oleObj name="Equation" r:id="rId10" imgW="304404" imgH="177569" progId="Equation.3">
                  <p:embed/>
                  <p:pic>
                    <p:nvPicPr>
                      <p:cNvPr id="0" name="Picture 197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52663" y="2773362"/>
                        <a:ext cx="1252537"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712164349"/>
              </p:ext>
            </p:extLst>
          </p:nvPr>
        </p:nvGraphicFramePr>
        <p:xfrm>
          <a:off x="4505325" y="3429000"/>
          <a:ext cx="1357313" cy="733425"/>
        </p:xfrm>
        <a:graphic>
          <a:graphicData uri="http://schemas.openxmlformats.org/presentationml/2006/ole">
            <mc:AlternateContent xmlns:mc="http://schemas.openxmlformats.org/markup-compatibility/2006">
              <mc:Choice xmlns:v="urn:schemas-microsoft-com:vml" Requires="v">
                <p:oleObj spid="_x0000_s135138" name="Equation" r:id="rId12" imgW="329914" imgH="177646" progId="Equation.3">
                  <p:embed/>
                </p:oleObj>
              </mc:Choice>
              <mc:Fallback>
                <p:oleObj name="Equation" r:id="rId12" imgW="329914" imgH="177646" progId="Equation.3">
                  <p:embed/>
                  <p:pic>
                    <p:nvPicPr>
                      <p:cNvPr id="0" name="Picture 19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05325" y="3429000"/>
                        <a:ext cx="1357313"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85587208"/>
              </p:ext>
            </p:extLst>
          </p:nvPr>
        </p:nvGraphicFramePr>
        <p:xfrm>
          <a:off x="2709863" y="3429000"/>
          <a:ext cx="1252537" cy="731838"/>
        </p:xfrm>
        <a:graphic>
          <a:graphicData uri="http://schemas.openxmlformats.org/presentationml/2006/ole">
            <mc:AlternateContent xmlns:mc="http://schemas.openxmlformats.org/markup-compatibility/2006">
              <mc:Choice xmlns:v="urn:schemas-microsoft-com:vml" Requires="v">
                <p:oleObj spid="_x0000_s135139" name="Equation" r:id="rId14" imgW="304404" imgH="177569" progId="Equation.3">
                  <p:embed/>
                </p:oleObj>
              </mc:Choice>
              <mc:Fallback>
                <p:oleObj name="Equation" r:id="rId14" imgW="304404" imgH="177569" progId="Equation.3">
                  <p:embed/>
                  <p:pic>
                    <p:nvPicPr>
                      <p:cNvPr id="0" name="Picture 19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09863" y="3429000"/>
                        <a:ext cx="1252537"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323613207"/>
              </p:ext>
            </p:extLst>
          </p:nvPr>
        </p:nvGraphicFramePr>
        <p:xfrm>
          <a:off x="3976687" y="4038600"/>
          <a:ext cx="1357313" cy="733425"/>
        </p:xfrm>
        <a:graphic>
          <a:graphicData uri="http://schemas.openxmlformats.org/presentationml/2006/ole">
            <mc:AlternateContent xmlns:mc="http://schemas.openxmlformats.org/markup-compatibility/2006">
              <mc:Choice xmlns:v="urn:schemas-microsoft-com:vml" Requires="v">
                <p:oleObj spid="_x0000_s135140" name="Equation" r:id="rId16" imgW="329914" imgH="177646" progId="Equation.3">
                  <p:embed/>
                </p:oleObj>
              </mc:Choice>
              <mc:Fallback>
                <p:oleObj name="Equation" r:id="rId16" imgW="329914" imgH="177646" progId="Equation.3">
                  <p:embed/>
                  <p:pic>
                    <p:nvPicPr>
                      <p:cNvPr id="0" name="Picture 197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76687" y="4038600"/>
                        <a:ext cx="1357313"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686425820"/>
              </p:ext>
            </p:extLst>
          </p:nvPr>
        </p:nvGraphicFramePr>
        <p:xfrm>
          <a:off x="7239000" y="1584926"/>
          <a:ext cx="1252538" cy="731837"/>
        </p:xfrm>
        <a:graphic>
          <a:graphicData uri="http://schemas.openxmlformats.org/presentationml/2006/ole">
            <mc:AlternateContent xmlns:mc="http://schemas.openxmlformats.org/markup-compatibility/2006">
              <mc:Choice xmlns:v="urn:schemas-microsoft-com:vml" Requires="v">
                <p:oleObj spid="_x0000_s135141" name="Equation" r:id="rId18" imgW="304404" imgH="177569" progId="Equation.3">
                  <p:embed/>
                </p:oleObj>
              </mc:Choice>
              <mc:Fallback>
                <p:oleObj name="Equation" r:id="rId18" imgW="304404" imgH="177569" progId="Equation.3">
                  <p:embed/>
                  <p:pic>
                    <p:nvPicPr>
                      <p:cNvPr id="0" name="Picture 198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239000" y="1584926"/>
                        <a:ext cx="12525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Oval 10"/>
          <p:cNvSpPr/>
          <p:nvPr/>
        </p:nvSpPr>
        <p:spPr>
          <a:xfrm>
            <a:off x="7086600" y="1600200"/>
            <a:ext cx="1524000" cy="685800"/>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a:spLocks noChangeArrowheads="1"/>
          </p:cNvSpPr>
          <p:nvPr/>
        </p:nvSpPr>
        <p:spPr bwMode="auto">
          <a:xfrm>
            <a:off x="7162800" y="1066800"/>
            <a:ext cx="1447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u="sng" dirty="0">
                <a:solidFill>
                  <a:schemeClr val="accent2"/>
                </a:solidFill>
              </a:rPr>
              <a:t>Answer</a:t>
            </a:r>
          </a:p>
        </p:txBody>
      </p:sp>
      <p:sp>
        <p:nvSpPr>
          <p:cNvPr id="32" name="Rounded Rectangle 31"/>
          <p:cNvSpPr/>
          <p:nvPr/>
        </p:nvSpPr>
        <p:spPr>
          <a:xfrm>
            <a:off x="3646724" y="4953000"/>
            <a:ext cx="1230076" cy="533400"/>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a:spLocks noChangeArrowheads="1"/>
          </p:cNvSpPr>
          <p:nvPr/>
        </p:nvSpPr>
        <p:spPr bwMode="auto">
          <a:xfrm>
            <a:off x="457200" y="1153180"/>
            <a:ext cx="670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u="sng" dirty="0">
                <a:solidFill>
                  <a:srgbClr val="C00000"/>
                </a:solidFill>
              </a:rPr>
              <a:t>Prove</a:t>
            </a:r>
            <a:r>
              <a:rPr lang="en-US" sz="2800" b="1" dirty="0">
                <a:solidFill>
                  <a:srgbClr val="C00000"/>
                </a:solidFill>
              </a:rPr>
              <a:t> </a:t>
            </a:r>
            <a:r>
              <a:rPr lang="en-US" sz="2800" b="1" dirty="0"/>
              <a:t>the answer by showing your steps.</a:t>
            </a:r>
          </a:p>
        </p:txBody>
      </p:sp>
      <p:grpSp>
        <p:nvGrpSpPr>
          <p:cNvPr id="41" name="Group 40"/>
          <p:cNvGrpSpPr/>
          <p:nvPr/>
        </p:nvGrpSpPr>
        <p:grpSpPr>
          <a:xfrm>
            <a:off x="2797792" y="2438400"/>
            <a:ext cx="1447800" cy="1066800"/>
            <a:chOff x="2797792" y="2438400"/>
            <a:chExt cx="1447800" cy="1066800"/>
          </a:xfrm>
        </p:grpSpPr>
        <p:grpSp>
          <p:nvGrpSpPr>
            <p:cNvPr id="10" name="Group 9"/>
            <p:cNvGrpSpPr/>
            <p:nvPr/>
          </p:nvGrpSpPr>
          <p:grpSpPr>
            <a:xfrm>
              <a:off x="3352800" y="2667000"/>
              <a:ext cx="730250" cy="838200"/>
              <a:chOff x="3352800" y="2286000"/>
              <a:chExt cx="730250" cy="838200"/>
            </a:xfrm>
          </p:grpSpPr>
          <p:graphicFrame>
            <p:nvGraphicFramePr>
              <p:cNvPr id="8" name="Object 7"/>
              <p:cNvGraphicFramePr>
                <a:graphicFrameLocks noChangeAspect="1"/>
              </p:cNvGraphicFramePr>
              <p:nvPr>
                <p:extLst>
                  <p:ext uri="{D42A27DB-BD31-4B8C-83A1-F6EECF244321}">
                    <p14:modId xmlns:p14="http://schemas.microsoft.com/office/powerpoint/2010/main" val="3213969091"/>
                  </p:ext>
                </p:extLst>
              </p:nvPr>
            </p:nvGraphicFramePr>
            <p:xfrm>
              <a:off x="3352800" y="2392362"/>
              <a:ext cx="730250" cy="731838"/>
            </p:xfrm>
            <a:graphic>
              <a:graphicData uri="http://schemas.openxmlformats.org/presentationml/2006/ole">
                <mc:AlternateContent xmlns:mc="http://schemas.openxmlformats.org/markup-compatibility/2006">
                  <mc:Choice xmlns:v="urn:schemas-microsoft-com:vml" Requires="v">
                    <p:oleObj spid="_x0000_s135142" name="Equation" r:id="rId20" imgW="177492" imgH="177492" progId="Equation.3">
                      <p:embed/>
                    </p:oleObj>
                  </mc:Choice>
                  <mc:Fallback>
                    <p:oleObj name="Equation" r:id="rId20" imgW="177492" imgH="177492" progId="Equation.3">
                      <p:embed/>
                      <p:pic>
                        <p:nvPicPr>
                          <p:cNvPr id="0" name="Picture 197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352800" y="2392362"/>
                            <a:ext cx="730250"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Down Arrow 8"/>
              <p:cNvSpPr/>
              <p:nvPr/>
            </p:nvSpPr>
            <p:spPr>
              <a:xfrm>
                <a:off x="3505200" y="22860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ight Bracket 36"/>
            <p:cNvSpPr/>
            <p:nvPr/>
          </p:nvSpPr>
          <p:spPr>
            <a:xfrm rot="5400000">
              <a:off x="3407392" y="1828800"/>
              <a:ext cx="228600" cy="1447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42" name="Group 41"/>
          <p:cNvGrpSpPr/>
          <p:nvPr/>
        </p:nvGrpSpPr>
        <p:grpSpPr>
          <a:xfrm>
            <a:off x="3401704" y="3173104"/>
            <a:ext cx="1447800" cy="1017103"/>
            <a:chOff x="3401704" y="3173104"/>
            <a:chExt cx="1447800" cy="1017103"/>
          </a:xfrm>
        </p:grpSpPr>
        <p:grpSp>
          <p:nvGrpSpPr>
            <p:cNvPr id="18" name="Group 17"/>
            <p:cNvGrpSpPr/>
            <p:nvPr/>
          </p:nvGrpSpPr>
          <p:grpSpPr>
            <a:xfrm>
              <a:off x="3810000" y="3429000"/>
              <a:ext cx="835025" cy="761207"/>
              <a:chOff x="3300413" y="2362200"/>
              <a:chExt cx="835025" cy="761207"/>
            </a:xfrm>
          </p:grpSpPr>
          <p:graphicFrame>
            <p:nvGraphicFramePr>
              <p:cNvPr id="19" name="Object 18"/>
              <p:cNvGraphicFramePr>
                <a:graphicFrameLocks noChangeAspect="1"/>
              </p:cNvGraphicFramePr>
              <p:nvPr>
                <p:extLst>
                  <p:ext uri="{D42A27DB-BD31-4B8C-83A1-F6EECF244321}">
                    <p14:modId xmlns:p14="http://schemas.microsoft.com/office/powerpoint/2010/main" val="887833637"/>
                  </p:ext>
                </p:extLst>
              </p:nvPr>
            </p:nvGraphicFramePr>
            <p:xfrm>
              <a:off x="3300413" y="2391569"/>
              <a:ext cx="835025" cy="731838"/>
            </p:xfrm>
            <a:graphic>
              <a:graphicData uri="http://schemas.openxmlformats.org/presentationml/2006/ole">
                <mc:AlternateContent xmlns:mc="http://schemas.openxmlformats.org/markup-compatibility/2006">
                  <mc:Choice xmlns:v="urn:schemas-microsoft-com:vml" Requires="v">
                    <p:oleObj spid="_x0000_s135143" name="Equation" r:id="rId22" imgW="202936" imgH="177569" progId="Equation.3">
                      <p:embed/>
                    </p:oleObj>
                  </mc:Choice>
                  <mc:Fallback>
                    <p:oleObj name="Equation" r:id="rId22" imgW="202936" imgH="177569" progId="Equation.3">
                      <p:embed/>
                      <p:pic>
                        <p:nvPicPr>
                          <p:cNvPr id="0" name="Picture 197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300413" y="2391569"/>
                            <a:ext cx="835025"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Down Arrow 19"/>
              <p:cNvSpPr/>
              <p:nvPr/>
            </p:nvSpPr>
            <p:spPr>
              <a:xfrm>
                <a:off x="3505200" y="2362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ight Bracket 37"/>
            <p:cNvSpPr/>
            <p:nvPr/>
          </p:nvSpPr>
          <p:spPr>
            <a:xfrm rot="5400000">
              <a:off x="4011304" y="2563504"/>
              <a:ext cx="228600" cy="1447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grpSp>
        <p:nvGrpSpPr>
          <p:cNvPr id="43" name="Group 42"/>
          <p:cNvGrpSpPr/>
          <p:nvPr/>
        </p:nvGrpSpPr>
        <p:grpSpPr>
          <a:xfrm>
            <a:off x="2743200" y="3810000"/>
            <a:ext cx="1828800" cy="990600"/>
            <a:chOff x="2743200" y="3810000"/>
            <a:chExt cx="1828800" cy="990600"/>
          </a:xfrm>
        </p:grpSpPr>
        <p:grpSp>
          <p:nvGrpSpPr>
            <p:cNvPr id="23" name="Group 22"/>
            <p:cNvGrpSpPr/>
            <p:nvPr/>
          </p:nvGrpSpPr>
          <p:grpSpPr>
            <a:xfrm>
              <a:off x="3332162" y="4038600"/>
              <a:ext cx="782638" cy="762000"/>
              <a:chOff x="3325576" y="2362200"/>
              <a:chExt cx="782638" cy="762000"/>
            </a:xfrm>
          </p:grpSpPr>
          <p:graphicFrame>
            <p:nvGraphicFramePr>
              <p:cNvPr id="24" name="Object 23"/>
              <p:cNvGraphicFramePr>
                <a:graphicFrameLocks noChangeAspect="1"/>
              </p:cNvGraphicFramePr>
              <p:nvPr>
                <p:extLst>
                  <p:ext uri="{D42A27DB-BD31-4B8C-83A1-F6EECF244321}">
                    <p14:modId xmlns:p14="http://schemas.microsoft.com/office/powerpoint/2010/main" val="3990896219"/>
                  </p:ext>
                </p:extLst>
              </p:nvPr>
            </p:nvGraphicFramePr>
            <p:xfrm>
              <a:off x="3325576" y="2392363"/>
              <a:ext cx="782638" cy="731837"/>
            </p:xfrm>
            <a:graphic>
              <a:graphicData uri="http://schemas.openxmlformats.org/presentationml/2006/ole">
                <mc:AlternateContent xmlns:mc="http://schemas.openxmlformats.org/markup-compatibility/2006">
                  <mc:Choice xmlns:v="urn:schemas-microsoft-com:vml" Requires="v">
                    <p:oleObj spid="_x0000_s135144" name="Equation" r:id="rId24" imgW="190335" imgH="177646" progId="Equation.3">
                      <p:embed/>
                    </p:oleObj>
                  </mc:Choice>
                  <mc:Fallback>
                    <p:oleObj name="Equation" r:id="rId24" imgW="190335" imgH="177646" progId="Equation.3">
                      <p:embed/>
                      <p:pic>
                        <p:nvPicPr>
                          <p:cNvPr id="0" name="Picture 197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325576" y="2392363"/>
                            <a:ext cx="7826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Down Arrow 24"/>
              <p:cNvSpPr/>
              <p:nvPr/>
            </p:nvSpPr>
            <p:spPr>
              <a:xfrm>
                <a:off x="3505200" y="2362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ight Bracket 38"/>
            <p:cNvSpPr/>
            <p:nvPr/>
          </p:nvSpPr>
          <p:spPr>
            <a:xfrm rot="5400000">
              <a:off x="3543300" y="3009900"/>
              <a:ext cx="228600" cy="1828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grpSp>
      <p:sp>
        <p:nvSpPr>
          <p:cNvPr id="45" name="Agenda Link">
            <a:hlinkClick r:id="rId26"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33010604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age Title"/>
          <p:cNvSpPr>
            <a:spLocks noGrp="1"/>
          </p:cNvSpPr>
          <p:nvPr>
            <p:ph type="title" idx="4294967295"/>
          </p:nvPr>
        </p:nvSpPr>
        <p:spPr>
          <a:xfrm>
            <a:off x="152400" y="127000"/>
            <a:ext cx="8229600" cy="639763"/>
          </a:xfrm>
        </p:spPr>
        <p:txBody>
          <a:bodyPr/>
          <a:lstStyle/>
          <a:p>
            <a:pPr algn="l"/>
            <a:r>
              <a:rPr lang="en-US" sz="3200" b="1" dirty="0">
                <a:solidFill>
                  <a:schemeClr val="bg1"/>
                </a:solidFill>
                <a:ea typeface="ＭＳ Ｐゴシック" charset="-128"/>
              </a:rPr>
              <a:t>Practice- Quick Note</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23</a:t>
            </a:fld>
            <a:endParaRPr lang="en-US">
              <a:solidFill>
                <a:schemeClr val="bg1"/>
              </a:solidFill>
            </a:endParaRPr>
          </a:p>
        </p:txBody>
      </p:sp>
      <p:sp>
        <p:nvSpPr>
          <p:cNvPr id="21509" name="Green Background"/>
          <p:cNvSpPr>
            <a:spLocks noChangeArrowheads="1"/>
          </p:cNvSpPr>
          <p:nvPr/>
        </p:nvSpPr>
        <p:spPr bwMode="auto">
          <a:xfrm>
            <a:off x="228600" y="804863"/>
            <a:ext cx="8686800" cy="49101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26" name="TextBox 25"/>
          <p:cNvSpPr txBox="1">
            <a:spLocks noChangeArrowheads="1"/>
          </p:cNvSpPr>
          <p:nvPr/>
        </p:nvSpPr>
        <p:spPr bwMode="auto">
          <a:xfrm>
            <a:off x="304800" y="848380"/>
            <a:ext cx="8610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In Mr./Ms. (Insert teacher’s name)7</a:t>
            </a:r>
            <a:r>
              <a:rPr lang="en-US" sz="2800" b="1" baseline="30000" dirty="0"/>
              <a:t>th</a:t>
            </a:r>
            <a:r>
              <a:rPr lang="en-US" sz="2800" b="1" dirty="0"/>
              <a:t> grade math class,</a:t>
            </a:r>
          </a:p>
        </p:txBody>
      </p:sp>
      <p:graphicFrame>
        <p:nvGraphicFramePr>
          <p:cNvPr id="2" name="Object 1"/>
          <p:cNvGraphicFramePr>
            <a:graphicFrameLocks noChangeAspect="1"/>
          </p:cNvGraphicFramePr>
          <p:nvPr>
            <p:extLst>
              <p:ext uri="{D42A27DB-BD31-4B8C-83A1-F6EECF244321}">
                <p14:modId xmlns:p14="http://schemas.microsoft.com/office/powerpoint/2010/main" val="193778196"/>
              </p:ext>
            </p:extLst>
          </p:nvPr>
        </p:nvGraphicFramePr>
        <p:xfrm>
          <a:off x="533400" y="1894820"/>
          <a:ext cx="5280025" cy="804863"/>
        </p:xfrm>
        <a:graphic>
          <a:graphicData uri="http://schemas.openxmlformats.org/presentationml/2006/ole">
            <mc:AlternateContent xmlns:mc="http://schemas.openxmlformats.org/markup-compatibility/2006">
              <mc:Choice xmlns:v="urn:schemas-microsoft-com:vml" Requires="v">
                <p:oleObj spid="_x0000_s90477" name="Equation" r:id="rId4" imgW="1167893" imgH="177723" progId="Equation.3">
                  <p:embed/>
                </p:oleObj>
              </mc:Choice>
              <mc:Fallback>
                <p:oleObj name="Equation" r:id="rId4" imgW="1167893" imgH="177723" progId="Equation.3">
                  <p:embed/>
                  <p:pic>
                    <p:nvPicPr>
                      <p:cNvPr id="0" name="Picture 3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894820"/>
                        <a:ext cx="5280025" cy="804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a:spLocks noChangeArrowheads="1"/>
          </p:cNvSpPr>
          <p:nvPr/>
        </p:nvSpPr>
        <p:spPr bwMode="auto">
          <a:xfrm>
            <a:off x="296839" y="1371600"/>
            <a:ext cx="678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this problem will be written another way.</a:t>
            </a:r>
          </a:p>
        </p:txBody>
      </p:sp>
      <p:sp>
        <p:nvSpPr>
          <p:cNvPr id="14" name="TextBox 13"/>
          <p:cNvSpPr txBox="1">
            <a:spLocks noChangeArrowheads="1"/>
          </p:cNvSpPr>
          <p:nvPr/>
        </p:nvSpPr>
        <p:spPr bwMode="auto">
          <a:xfrm>
            <a:off x="601639" y="4303693"/>
            <a:ext cx="808516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For the rest of the lesson, </a:t>
            </a:r>
            <a:r>
              <a:rPr lang="en-US" sz="2800" b="1" u="sng" dirty="0"/>
              <a:t>and year,</a:t>
            </a:r>
            <a:r>
              <a:rPr lang="en-US" sz="2800" b="1" dirty="0"/>
              <a:t> you will see this new way of writing multiplication. So be ready!!!!</a:t>
            </a:r>
          </a:p>
        </p:txBody>
      </p:sp>
      <p:sp>
        <p:nvSpPr>
          <p:cNvPr id="16" name="7th grade way"/>
          <p:cNvSpPr txBox="1">
            <a:spLocks noChangeArrowheads="1"/>
          </p:cNvSpPr>
          <p:nvPr/>
        </p:nvSpPr>
        <p:spPr bwMode="auto">
          <a:xfrm>
            <a:off x="657367" y="2667000"/>
            <a:ext cx="3124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solidFill>
                  <a:srgbClr val="C00000"/>
                </a:solidFill>
              </a:rPr>
              <a:t>7</a:t>
            </a:r>
            <a:r>
              <a:rPr lang="en-US" sz="2800" b="1" baseline="30000" dirty="0">
                <a:solidFill>
                  <a:srgbClr val="C00000"/>
                </a:solidFill>
              </a:rPr>
              <a:t>th</a:t>
            </a:r>
            <a:r>
              <a:rPr lang="en-US" sz="2800" b="1" dirty="0">
                <a:solidFill>
                  <a:srgbClr val="C00000"/>
                </a:solidFill>
              </a:rPr>
              <a:t> grade way</a:t>
            </a:r>
          </a:p>
        </p:txBody>
      </p:sp>
      <p:sp>
        <p:nvSpPr>
          <p:cNvPr id="17" name="TextBox 16"/>
          <p:cNvSpPr txBox="1">
            <a:spLocks noChangeArrowheads="1"/>
          </p:cNvSpPr>
          <p:nvPr/>
        </p:nvSpPr>
        <p:spPr bwMode="auto">
          <a:xfrm>
            <a:off x="609599" y="3743980"/>
            <a:ext cx="30781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What is different?</a:t>
            </a:r>
          </a:p>
        </p:txBody>
      </p:sp>
      <p:grpSp>
        <p:nvGrpSpPr>
          <p:cNvPr id="7" name="Group 6"/>
          <p:cNvGrpSpPr/>
          <p:nvPr/>
        </p:nvGrpSpPr>
        <p:grpSpPr>
          <a:xfrm>
            <a:off x="533400" y="3073400"/>
            <a:ext cx="5210033" cy="800100"/>
            <a:chOff x="533400" y="3073400"/>
            <a:chExt cx="5210033" cy="800100"/>
          </a:xfrm>
        </p:grpSpPr>
        <p:graphicFrame>
          <p:nvGraphicFramePr>
            <p:cNvPr id="5" name="Object 4"/>
            <p:cNvGraphicFramePr>
              <a:graphicFrameLocks noChangeAspect="1"/>
            </p:cNvGraphicFramePr>
            <p:nvPr>
              <p:extLst>
                <p:ext uri="{D42A27DB-BD31-4B8C-83A1-F6EECF244321}">
                  <p14:modId xmlns:p14="http://schemas.microsoft.com/office/powerpoint/2010/main" val="692045602"/>
                </p:ext>
              </p:extLst>
            </p:nvPr>
          </p:nvGraphicFramePr>
          <p:xfrm>
            <a:off x="533400" y="3073400"/>
            <a:ext cx="3040063" cy="800100"/>
          </p:xfrm>
          <a:graphic>
            <a:graphicData uri="http://schemas.openxmlformats.org/presentationml/2006/ole">
              <mc:AlternateContent xmlns:mc="http://schemas.openxmlformats.org/markup-compatibility/2006">
                <mc:Choice xmlns:v="urn:schemas-microsoft-com:vml" Requires="v">
                  <p:oleObj spid="_x0000_s90478" name="Equation" r:id="rId6" imgW="672840" imgH="177480" progId="Equation.3">
                    <p:embed/>
                  </p:oleObj>
                </mc:Choice>
                <mc:Fallback>
                  <p:oleObj name="Equation" r:id="rId6" imgW="672840" imgH="177480" progId="Equation.3">
                    <p:embed/>
                    <p:pic>
                      <p:nvPicPr>
                        <p:cNvPr id="0" name="Picture 35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3073400"/>
                          <a:ext cx="3040063"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ounded Rectangle 5"/>
            <p:cNvSpPr/>
            <p:nvPr/>
          </p:nvSpPr>
          <p:spPr>
            <a:xfrm>
              <a:off x="609600" y="3114020"/>
              <a:ext cx="5133833" cy="69598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0" name="Object 19"/>
          <p:cNvGraphicFramePr>
            <a:graphicFrameLocks noChangeAspect="1"/>
          </p:cNvGraphicFramePr>
          <p:nvPr>
            <p:extLst>
              <p:ext uri="{D42A27DB-BD31-4B8C-83A1-F6EECF244321}">
                <p14:modId xmlns:p14="http://schemas.microsoft.com/office/powerpoint/2010/main" val="692045602"/>
              </p:ext>
            </p:extLst>
          </p:nvPr>
        </p:nvGraphicFramePr>
        <p:xfrm>
          <a:off x="3810000" y="3086100"/>
          <a:ext cx="1951038" cy="800100"/>
        </p:xfrm>
        <a:graphic>
          <a:graphicData uri="http://schemas.openxmlformats.org/presentationml/2006/ole">
            <mc:AlternateContent xmlns:mc="http://schemas.openxmlformats.org/markup-compatibility/2006">
              <mc:Choice xmlns:v="urn:schemas-microsoft-com:vml" Requires="v">
                <p:oleObj spid="_x0000_s90479" name="Equation" r:id="rId8" imgW="431640" imgH="177480" progId="Equation.3">
                  <p:embed/>
                </p:oleObj>
              </mc:Choice>
              <mc:Fallback>
                <p:oleObj name="Equation" r:id="rId8" imgW="431640" imgH="177480" progId="Equation.3">
                  <p:embed/>
                  <p:pic>
                    <p:nvPicPr>
                      <p:cNvPr id="0" name="Picture 35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0" y="3086100"/>
                        <a:ext cx="1951038"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Oval 20"/>
          <p:cNvSpPr/>
          <p:nvPr/>
        </p:nvSpPr>
        <p:spPr>
          <a:xfrm>
            <a:off x="3657600" y="34290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genda Link">
            <a:hlinkClick r:id="rId10"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25227433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26" presetClass="emph" presetSubtype="0" repeatCount="indefinite" fill="hold" grpId="1" nodeType="withEffect">
                                  <p:stCondLst>
                                    <p:cond delay="0"/>
                                  </p:stCondLst>
                                  <p:endCondLst>
                                    <p:cond evt="onNext" delay="0">
                                      <p:tgtEl>
                                        <p:sldTgt/>
                                      </p:tgtEl>
                                    </p:cond>
                                  </p:endCondLst>
                                  <p:childTnLst>
                                    <p:animEffect transition="out" filter="fade">
                                      <p:cBhvr>
                                        <p:cTn id="12" dur="500" tmFilter="0, 0; .2, .5; .8, .5; 1, 0"/>
                                        <p:tgtEl>
                                          <p:spTgt spid="21"/>
                                        </p:tgtEl>
                                      </p:cBhvr>
                                    </p:animEffect>
                                    <p:animScale>
                                      <p:cBhvr>
                                        <p:cTn id="13" dur="250" autoRev="1" fill="hold"/>
                                        <p:tgtEl>
                                          <p:spTgt spid="21"/>
                                        </p:tgtEl>
                                      </p:cBhvr>
                                      <p:by x="105000" y="105000"/>
                                    </p:animScale>
                                  </p:childTnLst>
                                </p:cTn>
                              </p:par>
                              <p:par>
                                <p:cTn id="14" presetID="1"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7" grpId="0"/>
      <p:bldP spid="21" grpId="0" animBg="1"/>
      <p:bldP spid="21"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age Title"/>
          <p:cNvSpPr>
            <a:spLocks noGrp="1"/>
          </p:cNvSpPr>
          <p:nvPr>
            <p:ph type="title" idx="4294967295"/>
          </p:nvPr>
        </p:nvSpPr>
        <p:spPr>
          <a:xfrm>
            <a:off x="152400" y="-106363"/>
            <a:ext cx="5410200" cy="639763"/>
          </a:xfrm>
        </p:spPr>
        <p:txBody>
          <a:bodyPr/>
          <a:lstStyle/>
          <a:p>
            <a:pPr algn="l"/>
            <a:r>
              <a:rPr lang="en-US" sz="3200" b="1" dirty="0">
                <a:solidFill>
                  <a:schemeClr val="bg1"/>
                </a:solidFill>
                <a:ea typeface="ＭＳ Ｐゴシック" charset="-128"/>
              </a:rPr>
              <a:t>Practice- Complete the Phrase</a:t>
            </a:r>
          </a:p>
        </p:txBody>
      </p:sp>
      <p:sp>
        <p:nvSpPr>
          <p:cNvPr id="2048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64950F22-FB95-4D3E-93E9-E13F9EE035E0}" type="slidenum">
              <a:rPr lang="en-US" smtClean="0">
                <a:solidFill>
                  <a:schemeClr val="bg1"/>
                </a:solidFill>
              </a:rPr>
              <a:pPr algn="ctr" eaLnBrk="1" hangingPunct="1"/>
              <a:t>24</a:t>
            </a:fld>
            <a:endParaRPr lang="en-US">
              <a:solidFill>
                <a:schemeClr val="bg1"/>
              </a:solidFill>
            </a:endParaRPr>
          </a:p>
        </p:txBody>
      </p:sp>
      <p:sp>
        <p:nvSpPr>
          <p:cNvPr id="6" name="Green Background"/>
          <p:cNvSpPr>
            <a:spLocks noChangeArrowheads="1"/>
          </p:cNvSpPr>
          <p:nvPr/>
        </p:nvSpPr>
        <p:spPr bwMode="auto">
          <a:xfrm>
            <a:off x="152400" y="457200"/>
            <a:ext cx="8801100" cy="5509557"/>
          </a:xfrm>
          <a:prstGeom prst="roundRect">
            <a:avLst>
              <a:gd name="adj" fmla="val 7954"/>
            </a:avLst>
          </a:prstGeom>
          <a:solidFill>
            <a:schemeClr val="bg1"/>
          </a:solidFill>
          <a:ln w="19050">
            <a:solidFill>
              <a:schemeClr val="bg1"/>
            </a:solidFill>
            <a:round/>
            <a:headEnd/>
            <a:tailEnd/>
          </a:ln>
        </p:spPr>
        <p:txBody>
          <a:bodyPr wrap="none" anchor="ctr"/>
          <a:lstStyle/>
          <a:p>
            <a:endParaRPr lang="en-US" dirty="0"/>
          </a:p>
        </p:txBody>
      </p:sp>
      <p:grpSp>
        <p:nvGrpSpPr>
          <p:cNvPr id="133432" name="Group 133431"/>
          <p:cNvGrpSpPr/>
          <p:nvPr/>
        </p:nvGrpSpPr>
        <p:grpSpPr>
          <a:xfrm>
            <a:off x="866774" y="2133600"/>
            <a:ext cx="3503613" cy="1152525"/>
            <a:chOff x="1219200" y="1600200"/>
            <a:chExt cx="3503613" cy="1152525"/>
          </a:xfrm>
        </p:grpSpPr>
        <p:sp>
          <p:nvSpPr>
            <p:cNvPr id="133245" name="Rectangle 323"/>
            <p:cNvSpPr>
              <a:spLocks noChangeArrowheads="1"/>
            </p:cNvSpPr>
            <p:nvPr/>
          </p:nvSpPr>
          <p:spPr bwMode="auto">
            <a:xfrm>
              <a:off x="1219200" y="1600200"/>
              <a:ext cx="3195638" cy="115252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33246" name="Group 320"/>
            <p:cNvGrpSpPr>
              <a:grpSpLocks/>
            </p:cNvGrpSpPr>
            <p:nvPr/>
          </p:nvGrpSpPr>
          <p:grpSpPr bwMode="auto">
            <a:xfrm>
              <a:off x="1228725" y="2226657"/>
              <a:ext cx="1590675" cy="363882"/>
              <a:chOff x="889" y="2546"/>
              <a:chExt cx="2504" cy="572"/>
            </a:xfrm>
          </p:grpSpPr>
          <p:graphicFrame>
            <p:nvGraphicFramePr>
              <p:cNvPr id="133247" name="Object 133246"/>
              <p:cNvGraphicFramePr>
                <a:graphicFrameLocks noChangeAspect="1"/>
              </p:cNvGraphicFramePr>
              <p:nvPr/>
            </p:nvGraphicFramePr>
            <p:xfrm>
              <a:off x="1453" y="2569"/>
              <a:ext cx="1940" cy="549"/>
            </p:xfrm>
            <a:graphic>
              <a:graphicData uri="http://schemas.openxmlformats.org/presentationml/2006/ole">
                <mc:AlternateContent xmlns:mc="http://schemas.openxmlformats.org/markup-compatibility/2006">
                  <mc:Choice xmlns:v="urn:schemas-microsoft-com:vml" Requires="v">
                    <p:oleObj spid="_x0000_s148953" name="Equation" r:id="rId4" imgW="596641" imgH="203112" progId="Equation.3">
                      <p:embed/>
                    </p:oleObj>
                  </mc:Choice>
                  <mc:Fallback>
                    <p:oleObj name="Equation" r:id="rId4" imgW="596641" imgH="203112" progId="Equation.3">
                      <p:embed/>
                      <p:pic>
                        <p:nvPicPr>
                          <p:cNvPr id="0" name="Picture 14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3" y="2569"/>
                            <a:ext cx="1940" cy="5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76" name="Text Box 321"/>
              <p:cNvSpPr txBox="1">
                <a:spLocks noChangeArrowheads="1"/>
              </p:cNvSpPr>
              <p:nvPr/>
            </p:nvSpPr>
            <p:spPr bwMode="auto">
              <a:xfrm>
                <a:off x="889" y="2546"/>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sp>
          <p:nvSpPr>
            <p:cNvPr id="133377" name="Text Box 2"/>
            <p:cNvSpPr txBox="1">
              <a:spLocks noChangeArrowheads="1"/>
            </p:cNvSpPr>
            <p:nvPr/>
          </p:nvSpPr>
          <p:spPr bwMode="auto">
            <a:xfrm>
              <a:off x="3038475" y="2387600"/>
              <a:ext cx="154146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13 * LOVE</a:t>
              </a:r>
              <a:endParaRPr kumimoji="0" 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3378" name="Text Box 318"/>
            <p:cNvSpPr txBox="1">
              <a:spLocks noChangeArrowheads="1"/>
            </p:cNvSpPr>
            <p:nvPr/>
          </p:nvSpPr>
          <p:spPr bwMode="auto">
            <a:xfrm>
              <a:off x="3040062" y="2133600"/>
              <a:ext cx="1531938"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18 * VAMPIRE</a:t>
              </a:r>
              <a:endParaRPr kumimoji="0" 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3379" name="Text Box 317"/>
            <p:cNvSpPr txBox="1">
              <a:spLocks noChangeArrowheads="1"/>
            </p:cNvSpPr>
            <p:nvPr/>
          </p:nvSpPr>
          <p:spPr bwMode="auto">
            <a:xfrm>
              <a:off x="3036888" y="1919287"/>
              <a:ext cx="140811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86 * THE</a:t>
              </a:r>
              <a:endParaRPr kumimoji="0" 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3380" name="Text Box 316"/>
            <p:cNvSpPr txBox="1">
              <a:spLocks noChangeArrowheads="1"/>
            </p:cNvSpPr>
            <p:nvPr/>
          </p:nvSpPr>
          <p:spPr bwMode="auto">
            <a:xfrm>
              <a:off x="3036888" y="1673225"/>
              <a:ext cx="16859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 * FANGS</a:t>
              </a:r>
              <a:endParaRPr kumimoji="0" 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nvGrpSpPr>
            <p:cNvPr id="133381" name="Group 313"/>
            <p:cNvGrpSpPr>
              <a:grpSpLocks/>
            </p:cNvGrpSpPr>
            <p:nvPr/>
          </p:nvGrpSpPr>
          <p:grpSpPr bwMode="auto">
            <a:xfrm>
              <a:off x="1219200" y="1612901"/>
              <a:ext cx="1349375" cy="368227"/>
              <a:chOff x="904" y="3026"/>
              <a:chExt cx="2126" cy="581"/>
            </a:xfrm>
          </p:grpSpPr>
          <p:graphicFrame>
            <p:nvGraphicFramePr>
              <p:cNvPr id="133382" name="Object 133381"/>
              <p:cNvGraphicFramePr>
                <a:graphicFrameLocks noChangeAspect="1"/>
              </p:cNvGraphicFramePr>
              <p:nvPr>
                <p:extLst>
                  <p:ext uri="{D42A27DB-BD31-4B8C-83A1-F6EECF244321}">
                    <p14:modId xmlns:p14="http://schemas.microsoft.com/office/powerpoint/2010/main" val="258660236"/>
                  </p:ext>
                </p:extLst>
              </p:nvPr>
            </p:nvGraphicFramePr>
            <p:xfrm>
              <a:off x="1453" y="3131"/>
              <a:ext cx="1577" cy="476"/>
            </p:xfrm>
            <a:graphic>
              <a:graphicData uri="http://schemas.openxmlformats.org/presentationml/2006/ole">
                <mc:AlternateContent xmlns:mc="http://schemas.openxmlformats.org/markup-compatibility/2006">
                  <mc:Choice xmlns:v="urn:schemas-microsoft-com:vml" Requires="v">
                    <p:oleObj spid="_x0000_s148954" name="Equation" r:id="rId6" imgW="596641" imgH="177723" progId="Equation.3">
                      <p:embed/>
                    </p:oleObj>
                  </mc:Choice>
                  <mc:Fallback>
                    <p:oleObj name="Equation" r:id="rId6" imgW="596641" imgH="177723" progId="Equation.3">
                      <p:embed/>
                      <p:pic>
                        <p:nvPicPr>
                          <p:cNvPr id="0" name="Picture 145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3" y="3131"/>
                            <a:ext cx="1577" cy="4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83" name="Text Box 314"/>
              <p:cNvSpPr txBox="1">
                <a:spLocks noChangeArrowheads="1"/>
              </p:cNvSpPr>
              <p:nvPr/>
            </p:nvSpPr>
            <p:spPr bwMode="auto">
              <a:xfrm>
                <a:off x="904" y="3026"/>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1.</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33384" name="Group 310"/>
            <p:cNvGrpSpPr>
              <a:grpSpLocks/>
            </p:cNvGrpSpPr>
            <p:nvPr/>
          </p:nvGrpSpPr>
          <p:grpSpPr bwMode="auto">
            <a:xfrm>
              <a:off x="1228725" y="1900237"/>
              <a:ext cx="1311275" cy="386080"/>
              <a:chOff x="904" y="3603"/>
              <a:chExt cx="2066" cy="608"/>
            </a:xfrm>
          </p:grpSpPr>
          <p:graphicFrame>
            <p:nvGraphicFramePr>
              <p:cNvPr id="133385" name="Object 133384"/>
              <p:cNvGraphicFramePr>
                <a:graphicFrameLocks noChangeAspect="1"/>
              </p:cNvGraphicFramePr>
              <p:nvPr/>
            </p:nvGraphicFramePr>
            <p:xfrm>
              <a:off x="1455" y="3706"/>
              <a:ext cx="1515" cy="505"/>
            </p:xfrm>
            <a:graphic>
              <a:graphicData uri="http://schemas.openxmlformats.org/presentationml/2006/ole">
                <mc:AlternateContent xmlns:mc="http://schemas.openxmlformats.org/markup-compatibility/2006">
                  <mc:Choice xmlns:v="urn:schemas-microsoft-com:vml" Requires="v">
                    <p:oleObj spid="_x0000_s148955" name="Equation" r:id="rId8" imgW="545626" imgH="177646" progId="Equation.3">
                      <p:embed/>
                    </p:oleObj>
                  </mc:Choice>
                  <mc:Fallback>
                    <p:oleObj name="Equation" r:id="rId8" imgW="545626" imgH="177646" progId="Equation.3">
                      <p:embed/>
                      <p:pic>
                        <p:nvPicPr>
                          <p:cNvPr id="0" name="Picture 145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55" y="3706"/>
                            <a:ext cx="1515" cy="5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86" name="Text Box 311"/>
              <p:cNvSpPr txBox="1">
                <a:spLocks noChangeArrowheads="1"/>
              </p:cNvSpPr>
              <p:nvPr/>
            </p:nvSpPr>
            <p:spPr bwMode="auto">
              <a:xfrm>
                <a:off x="904" y="3603"/>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grpSp>
        <p:nvGrpSpPr>
          <p:cNvPr id="133433" name="Group 133432"/>
          <p:cNvGrpSpPr/>
          <p:nvPr/>
        </p:nvGrpSpPr>
        <p:grpSpPr>
          <a:xfrm>
            <a:off x="4598987" y="2135188"/>
            <a:ext cx="4468813" cy="1227137"/>
            <a:chOff x="4660900" y="1592263"/>
            <a:chExt cx="4468813" cy="1227137"/>
          </a:xfrm>
        </p:grpSpPr>
        <p:sp>
          <p:nvSpPr>
            <p:cNvPr id="133388" name="Text Box 309"/>
            <p:cNvSpPr txBox="1">
              <a:spLocks noChangeArrowheads="1"/>
            </p:cNvSpPr>
            <p:nvPr/>
          </p:nvSpPr>
          <p:spPr bwMode="auto">
            <a:xfrm>
              <a:off x="6918325" y="1624013"/>
              <a:ext cx="17907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24 * WITH</a:t>
              </a:r>
              <a:endParaRPr kumimoji="0" lang="en-US" sz="7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389" name="Text Box 308"/>
            <p:cNvSpPr txBox="1">
              <a:spLocks noChangeArrowheads="1"/>
            </p:cNvSpPr>
            <p:nvPr/>
          </p:nvSpPr>
          <p:spPr bwMode="auto">
            <a:xfrm>
              <a:off x="6919913" y="1901825"/>
              <a:ext cx="22098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20 * IN</a:t>
              </a:r>
              <a:endParaRPr kumimoji="0" lang="en-US" sz="7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390" name="Text Box 307"/>
            <p:cNvSpPr txBox="1">
              <a:spLocks noChangeArrowheads="1"/>
            </p:cNvSpPr>
            <p:nvPr/>
          </p:nvSpPr>
          <p:spPr bwMode="auto">
            <a:xfrm>
              <a:off x="6905625" y="2197100"/>
              <a:ext cx="17653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58 * DOOR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391" name="Text Box 306"/>
            <p:cNvSpPr txBox="1">
              <a:spLocks noChangeArrowheads="1"/>
            </p:cNvSpPr>
            <p:nvPr/>
          </p:nvSpPr>
          <p:spPr bwMode="auto">
            <a:xfrm>
              <a:off x="6905625" y="2447925"/>
              <a:ext cx="19081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8 * BLOOD</a:t>
              </a:r>
              <a:endParaRPr kumimoji="0" lang="en-US" sz="7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nvGrpSpPr>
            <p:cNvPr id="133392" name="Group 303"/>
            <p:cNvGrpSpPr>
              <a:grpSpLocks/>
            </p:cNvGrpSpPr>
            <p:nvPr/>
          </p:nvGrpSpPr>
          <p:grpSpPr bwMode="auto">
            <a:xfrm>
              <a:off x="4660900" y="1604963"/>
              <a:ext cx="1628775" cy="349250"/>
              <a:chOff x="741" y="8021"/>
              <a:chExt cx="2564" cy="549"/>
            </a:xfrm>
          </p:grpSpPr>
          <p:graphicFrame>
            <p:nvGraphicFramePr>
              <p:cNvPr id="133393" name="Object 133392"/>
              <p:cNvGraphicFramePr>
                <a:graphicFrameLocks noChangeAspect="1"/>
              </p:cNvGraphicFramePr>
              <p:nvPr/>
            </p:nvGraphicFramePr>
            <p:xfrm>
              <a:off x="1325" y="8021"/>
              <a:ext cx="1980" cy="549"/>
            </p:xfrm>
            <a:graphic>
              <a:graphicData uri="http://schemas.openxmlformats.org/presentationml/2006/ole">
                <mc:AlternateContent xmlns:mc="http://schemas.openxmlformats.org/markup-compatibility/2006">
                  <mc:Choice xmlns:v="urn:schemas-microsoft-com:vml" Requires="v">
                    <p:oleObj spid="_x0000_s148956" name="Equation" r:id="rId10" imgW="609336" imgH="203112" progId="Equation.3">
                      <p:embed/>
                    </p:oleObj>
                  </mc:Choice>
                  <mc:Fallback>
                    <p:oleObj name="Equation" r:id="rId10" imgW="609336" imgH="203112" progId="Equation.3">
                      <p:embed/>
                      <p:pic>
                        <p:nvPicPr>
                          <p:cNvPr id="0" name="Picture 145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25" y="8021"/>
                            <a:ext cx="1980" cy="5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94" name="Text Box 304"/>
              <p:cNvSpPr txBox="1">
                <a:spLocks noChangeArrowheads="1"/>
              </p:cNvSpPr>
              <p:nvPr/>
            </p:nvSpPr>
            <p:spPr bwMode="auto">
              <a:xfrm>
                <a:off x="741" y="8038"/>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33395" name="Group 300"/>
            <p:cNvGrpSpPr>
              <a:grpSpLocks/>
            </p:cNvGrpSpPr>
            <p:nvPr/>
          </p:nvGrpSpPr>
          <p:grpSpPr bwMode="auto">
            <a:xfrm>
              <a:off x="4660900" y="1914525"/>
              <a:ext cx="2036763" cy="366713"/>
              <a:chOff x="726" y="8628"/>
              <a:chExt cx="3207" cy="521"/>
            </a:xfrm>
          </p:grpSpPr>
          <p:graphicFrame>
            <p:nvGraphicFramePr>
              <p:cNvPr id="133396" name="Object 133395"/>
              <p:cNvGraphicFramePr>
                <a:graphicFrameLocks noChangeAspect="1"/>
              </p:cNvGraphicFramePr>
              <p:nvPr/>
            </p:nvGraphicFramePr>
            <p:xfrm>
              <a:off x="1250" y="8670"/>
              <a:ext cx="2683" cy="479"/>
            </p:xfrm>
            <a:graphic>
              <a:graphicData uri="http://schemas.openxmlformats.org/presentationml/2006/ole">
                <mc:AlternateContent xmlns:mc="http://schemas.openxmlformats.org/markup-compatibility/2006">
                  <mc:Choice xmlns:v="urn:schemas-microsoft-com:vml" Requires="v">
                    <p:oleObj spid="_x0000_s148957" name="Equation" r:id="rId12" imgW="837836" imgH="177723" progId="Equation.3">
                      <p:embed/>
                    </p:oleObj>
                  </mc:Choice>
                  <mc:Fallback>
                    <p:oleObj name="Equation" r:id="rId12" imgW="837836" imgH="177723" progId="Equation.3">
                      <p:embed/>
                      <p:pic>
                        <p:nvPicPr>
                          <p:cNvPr id="0" name="Picture 145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50" y="8670"/>
                            <a:ext cx="2683" cy="4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97" name="Text Box 301"/>
              <p:cNvSpPr txBox="1">
                <a:spLocks noChangeArrowheads="1"/>
              </p:cNvSpPr>
              <p:nvPr/>
            </p:nvSpPr>
            <p:spPr bwMode="auto">
              <a:xfrm>
                <a:off x="726" y="8628"/>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33398" name="Group 297"/>
            <p:cNvGrpSpPr>
              <a:grpSpLocks/>
            </p:cNvGrpSpPr>
            <p:nvPr/>
          </p:nvGrpSpPr>
          <p:grpSpPr bwMode="auto">
            <a:xfrm>
              <a:off x="4670425" y="2254250"/>
              <a:ext cx="2119313" cy="333375"/>
              <a:chOff x="726" y="9234"/>
              <a:chExt cx="3338" cy="524"/>
            </a:xfrm>
          </p:grpSpPr>
          <p:graphicFrame>
            <p:nvGraphicFramePr>
              <p:cNvPr id="133399" name="Object 133398"/>
              <p:cNvGraphicFramePr>
                <a:graphicFrameLocks noChangeAspect="1"/>
              </p:cNvGraphicFramePr>
              <p:nvPr/>
            </p:nvGraphicFramePr>
            <p:xfrm>
              <a:off x="1340" y="9279"/>
              <a:ext cx="2724" cy="479"/>
            </p:xfrm>
            <a:graphic>
              <a:graphicData uri="http://schemas.openxmlformats.org/presentationml/2006/ole">
                <mc:AlternateContent xmlns:mc="http://schemas.openxmlformats.org/markup-compatibility/2006">
                  <mc:Choice xmlns:v="urn:schemas-microsoft-com:vml" Requires="v">
                    <p:oleObj spid="_x0000_s148958" name="Equation" r:id="rId14" imgW="837836" imgH="177723" progId="Equation.3">
                      <p:embed/>
                    </p:oleObj>
                  </mc:Choice>
                  <mc:Fallback>
                    <p:oleObj name="Equation" r:id="rId14" imgW="837836" imgH="177723" progId="Equation.3">
                      <p:embed/>
                      <p:pic>
                        <p:nvPicPr>
                          <p:cNvPr id="0" name="Picture 145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40" y="9279"/>
                            <a:ext cx="2724" cy="4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00" name="Text Box 298"/>
              <p:cNvSpPr txBox="1">
                <a:spLocks noChangeArrowheads="1"/>
              </p:cNvSpPr>
              <p:nvPr/>
            </p:nvSpPr>
            <p:spPr bwMode="auto">
              <a:xfrm>
                <a:off x="726" y="9234"/>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33401" name="Rectangle 296"/>
            <p:cNvSpPr>
              <a:spLocks noChangeArrowheads="1"/>
            </p:cNvSpPr>
            <p:nvPr/>
          </p:nvSpPr>
          <p:spPr bwMode="auto">
            <a:xfrm>
              <a:off x="4692650" y="1592263"/>
              <a:ext cx="3340100" cy="115252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3435" name="Group 133434"/>
          <p:cNvGrpSpPr/>
          <p:nvPr/>
        </p:nvGrpSpPr>
        <p:grpSpPr>
          <a:xfrm>
            <a:off x="4572000" y="3352800"/>
            <a:ext cx="3457575" cy="1196975"/>
            <a:chOff x="4648200" y="3124200"/>
            <a:chExt cx="3457575" cy="1196975"/>
          </a:xfrm>
        </p:grpSpPr>
        <p:sp>
          <p:nvSpPr>
            <p:cNvPr id="133402" name="Text Box 281"/>
            <p:cNvSpPr txBox="1">
              <a:spLocks noChangeArrowheads="1"/>
            </p:cNvSpPr>
            <p:nvPr/>
          </p:nvSpPr>
          <p:spPr bwMode="auto">
            <a:xfrm>
              <a:off x="6816725" y="3200400"/>
              <a:ext cx="12890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12 * GOBLIN</a:t>
              </a:r>
              <a:endParaRPr kumimoji="0" lang="en-US" sz="7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403" name="Text Box 280"/>
            <p:cNvSpPr txBox="1">
              <a:spLocks noChangeArrowheads="1"/>
            </p:cNvSpPr>
            <p:nvPr/>
          </p:nvSpPr>
          <p:spPr bwMode="auto">
            <a:xfrm>
              <a:off x="6815138" y="3449637"/>
              <a:ext cx="12001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70 * ABOUT</a:t>
              </a:r>
              <a:endParaRPr kumimoji="0" lang="en-US" sz="7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404" name="Text Box 279"/>
            <p:cNvSpPr txBox="1">
              <a:spLocks noChangeArrowheads="1"/>
            </p:cNvSpPr>
            <p:nvPr/>
          </p:nvSpPr>
          <p:spPr bwMode="auto">
            <a:xfrm>
              <a:off x="6848475" y="3686175"/>
              <a:ext cx="10906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81* GIRL</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405" name="Text Box 278"/>
            <p:cNvSpPr txBox="1">
              <a:spLocks noChangeArrowheads="1"/>
            </p:cNvSpPr>
            <p:nvPr/>
          </p:nvSpPr>
          <p:spPr bwMode="auto">
            <a:xfrm>
              <a:off x="6848475" y="3949700"/>
              <a:ext cx="10620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13 * WHO</a:t>
              </a:r>
              <a:endParaRPr kumimoji="0" lang="en-US" sz="7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nvGrpSpPr>
            <p:cNvPr id="133406" name="Group 275"/>
            <p:cNvGrpSpPr>
              <a:grpSpLocks/>
            </p:cNvGrpSpPr>
            <p:nvPr/>
          </p:nvGrpSpPr>
          <p:grpSpPr bwMode="auto">
            <a:xfrm>
              <a:off x="4648200" y="3848100"/>
              <a:ext cx="1862138" cy="377825"/>
              <a:chOff x="741" y="11953"/>
              <a:chExt cx="2932" cy="594"/>
            </a:xfrm>
          </p:grpSpPr>
          <p:graphicFrame>
            <p:nvGraphicFramePr>
              <p:cNvPr id="133407" name="Object 133406"/>
              <p:cNvGraphicFramePr>
                <a:graphicFrameLocks noChangeAspect="1"/>
              </p:cNvGraphicFramePr>
              <p:nvPr/>
            </p:nvGraphicFramePr>
            <p:xfrm>
              <a:off x="1650" y="11998"/>
              <a:ext cx="2023" cy="549"/>
            </p:xfrm>
            <a:graphic>
              <a:graphicData uri="http://schemas.openxmlformats.org/presentationml/2006/ole">
                <mc:AlternateContent xmlns:mc="http://schemas.openxmlformats.org/markup-compatibility/2006">
                  <mc:Choice xmlns:v="urn:schemas-microsoft-com:vml" Requires="v">
                    <p:oleObj spid="_x0000_s148959" name="Equation" r:id="rId16" imgW="622030" imgH="203112" progId="Equation.3">
                      <p:embed/>
                    </p:oleObj>
                  </mc:Choice>
                  <mc:Fallback>
                    <p:oleObj name="Equation" r:id="rId16" imgW="622030" imgH="203112" progId="Equation.3">
                      <p:embed/>
                      <p:pic>
                        <p:nvPicPr>
                          <p:cNvPr id="0" name="Picture 145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50" y="11998"/>
                            <a:ext cx="2023" cy="5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08" name="Text Box 276"/>
              <p:cNvSpPr txBox="1">
                <a:spLocks noChangeArrowheads="1"/>
              </p:cNvSpPr>
              <p:nvPr/>
            </p:nvSpPr>
            <p:spPr bwMode="auto">
              <a:xfrm>
                <a:off x="741" y="11953"/>
                <a:ext cx="921"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33409" name="Rectangle 274"/>
            <p:cNvSpPr>
              <a:spLocks noChangeArrowheads="1"/>
            </p:cNvSpPr>
            <p:nvPr/>
          </p:nvSpPr>
          <p:spPr bwMode="auto">
            <a:xfrm>
              <a:off x="4705350" y="3135312"/>
              <a:ext cx="3363913" cy="115252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33410" name="Group 271"/>
            <p:cNvGrpSpPr>
              <a:grpSpLocks/>
            </p:cNvGrpSpPr>
            <p:nvPr/>
          </p:nvGrpSpPr>
          <p:grpSpPr bwMode="auto">
            <a:xfrm>
              <a:off x="4648200" y="3124200"/>
              <a:ext cx="1563688" cy="498475"/>
              <a:chOff x="5886" y="6587"/>
              <a:chExt cx="2462" cy="786"/>
            </a:xfrm>
          </p:grpSpPr>
          <p:graphicFrame>
            <p:nvGraphicFramePr>
              <p:cNvPr id="133411" name="Object 133410"/>
              <p:cNvGraphicFramePr>
                <a:graphicFrameLocks noChangeAspect="1"/>
              </p:cNvGraphicFramePr>
              <p:nvPr/>
            </p:nvGraphicFramePr>
            <p:xfrm>
              <a:off x="6780" y="6587"/>
              <a:ext cx="1568" cy="618"/>
            </p:xfrm>
            <a:graphic>
              <a:graphicData uri="http://schemas.openxmlformats.org/presentationml/2006/ole">
                <mc:AlternateContent xmlns:mc="http://schemas.openxmlformats.org/markup-compatibility/2006">
                  <mc:Choice xmlns:v="urn:schemas-microsoft-com:vml" Requires="v">
                    <p:oleObj spid="_x0000_s148960" name="Equation" r:id="rId18" imgW="482391" imgH="228501" progId="Equation.3">
                      <p:embed/>
                    </p:oleObj>
                  </mc:Choice>
                  <mc:Fallback>
                    <p:oleObj name="Equation" r:id="rId18" imgW="482391" imgH="228501" progId="Equation.3">
                      <p:embed/>
                      <p:pic>
                        <p:nvPicPr>
                          <p:cNvPr id="0" name="Picture 145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780" y="6587"/>
                            <a:ext cx="1568" cy="6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12" name="Text Box 272"/>
              <p:cNvSpPr txBox="1">
                <a:spLocks noChangeArrowheads="1"/>
              </p:cNvSpPr>
              <p:nvPr/>
            </p:nvSpPr>
            <p:spPr bwMode="auto">
              <a:xfrm>
                <a:off x="5886" y="6604"/>
                <a:ext cx="936" cy="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10.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33413" name="Group 268"/>
            <p:cNvGrpSpPr>
              <a:grpSpLocks/>
            </p:cNvGrpSpPr>
            <p:nvPr/>
          </p:nvGrpSpPr>
          <p:grpSpPr bwMode="auto">
            <a:xfrm>
              <a:off x="4648200" y="3479800"/>
              <a:ext cx="1862138" cy="358775"/>
              <a:chOff x="5886" y="7146"/>
              <a:chExt cx="2933" cy="565"/>
            </a:xfrm>
          </p:grpSpPr>
          <p:graphicFrame>
            <p:nvGraphicFramePr>
              <p:cNvPr id="133414" name="Object 133413"/>
              <p:cNvGraphicFramePr>
                <a:graphicFrameLocks noChangeAspect="1"/>
              </p:cNvGraphicFramePr>
              <p:nvPr/>
            </p:nvGraphicFramePr>
            <p:xfrm>
              <a:off x="6705" y="7146"/>
              <a:ext cx="2114" cy="549"/>
            </p:xfrm>
            <a:graphic>
              <a:graphicData uri="http://schemas.openxmlformats.org/presentationml/2006/ole">
                <mc:AlternateContent xmlns:mc="http://schemas.openxmlformats.org/markup-compatibility/2006">
                  <mc:Choice xmlns:v="urn:schemas-microsoft-com:vml" Requires="v">
                    <p:oleObj spid="_x0000_s148961" name="Equation" r:id="rId20" imgW="660113" imgH="203112" progId="Equation.3">
                      <p:embed/>
                    </p:oleObj>
                  </mc:Choice>
                  <mc:Fallback>
                    <p:oleObj name="Equation" r:id="rId20" imgW="660113" imgH="203112" progId="Equation.3">
                      <p:embed/>
                      <p:pic>
                        <p:nvPicPr>
                          <p:cNvPr id="0" name="Picture 145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705" y="7146"/>
                            <a:ext cx="2114" cy="5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15" name="Text Box 269"/>
              <p:cNvSpPr txBox="1">
                <a:spLocks noChangeArrowheads="1"/>
              </p:cNvSpPr>
              <p:nvPr/>
            </p:nvSpPr>
            <p:spPr bwMode="auto">
              <a:xfrm>
                <a:off x="5886" y="7163"/>
                <a:ext cx="921"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11.</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grpSp>
        <p:nvGrpSpPr>
          <p:cNvPr id="133434" name="Group 133433"/>
          <p:cNvGrpSpPr/>
          <p:nvPr/>
        </p:nvGrpSpPr>
        <p:grpSpPr>
          <a:xfrm>
            <a:off x="858836" y="3352800"/>
            <a:ext cx="3206751" cy="1157287"/>
            <a:chOff x="685800" y="3124200"/>
            <a:chExt cx="3206751" cy="1157287"/>
          </a:xfrm>
        </p:grpSpPr>
        <p:sp>
          <p:nvSpPr>
            <p:cNvPr id="133416" name="Text Box 295"/>
            <p:cNvSpPr txBox="1">
              <a:spLocks noChangeArrowheads="1"/>
            </p:cNvSpPr>
            <p:nvPr/>
          </p:nvSpPr>
          <p:spPr bwMode="auto">
            <a:xfrm>
              <a:off x="2525713" y="3209925"/>
              <a:ext cx="125253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81 * SPOOK</a:t>
              </a:r>
              <a:endParaRPr kumimoji="0" 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3417" name="Text Box 294"/>
            <p:cNvSpPr txBox="1">
              <a:spLocks noChangeArrowheads="1"/>
            </p:cNvSpPr>
            <p:nvPr/>
          </p:nvSpPr>
          <p:spPr bwMode="auto">
            <a:xfrm>
              <a:off x="2535238" y="3449637"/>
              <a:ext cx="10287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 * FELL</a:t>
              </a:r>
              <a:endParaRPr kumimoji="0" 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3418" name="Text Box 293"/>
            <p:cNvSpPr txBox="1">
              <a:spLocks noChangeArrowheads="1"/>
            </p:cNvSpPr>
            <p:nvPr/>
          </p:nvSpPr>
          <p:spPr bwMode="auto">
            <a:xfrm>
              <a:off x="2522538" y="3676650"/>
              <a:ext cx="955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66 * THE</a:t>
              </a:r>
              <a:endParaRPr kumimoji="0" lang="en-US" sz="7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3419" name="Text Box 292"/>
            <p:cNvSpPr txBox="1">
              <a:spLocks noChangeArrowheads="1"/>
            </p:cNvSpPr>
            <p:nvPr/>
          </p:nvSpPr>
          <p:spPr bwMode="auto">
            <a:xfrm>
              <a:off x="2522538" y="3910012"/>
              <a:ext cx="124618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ea typeface="Calibri" pitchFamily="34" charset="0"/>
                  <a:cs typeface="Times New Roman" pitchFamily="18" charset="0"/>
                </a:rPr>
                <a:t>29 * NECKS</a:t>
              </a:r>
              <a:endParaRPr kumimoji="0" lang="en-US" sz="7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nvGrpSpPr>
            <p:cNvPr id="133420" name="Group 289"/>
            <p:cNvGrpSpPr>
              <a:grpSpLocks/>
            </p:cNvGrpSpPr>
            <p:nvPr/>
          </p:nvGrpSpPr>
          <p:grpSpPr bwMode="auto">
            <a:xfrm>
              <a:off x="685800" y="3781425"/>
              <a:ext cx="1674813" cy="333375"/>
              <a:chOff x="704" y="6299"/>
              <a:chExt cx="2637" cy="524"/>
            </a:xfrm>
          </p:grpSpPr>
          <p:graphicFrame>
            <p:nvGraphicFramePr>
              <p:cNvPr id="133421" name="Object 133420"/>
              <p:cNvGraphicFramePr>
                <a:graphicFrameLocks noChangeAspect="1"/>
              </p:cNvGraphicFramePr>
              <p:nvPr/>
            </p:nvGraphicFramePr>
            <p:xfrm>
              <a:off x="1318" y="6344"/>
              <a:ext cx="2023" cy="479"/>
            </p:xfrm>
            <a:graphic>
              <a:graphicData uri="http://schemas.openxmlformats.org/presentationml/2006/ole">
                <mc:AlternateContent xmlns:mc="http://schemas.openxmlformats.org/markup-compatibility/2006">
                  <mc:Choice xmlns:v="urn:schemas-microsoft-com:vml" Requires="v">
                    <p:oleObj spid="_x0000_s148962" name="Equation" r:id="rId22" imgW="621760" imgH="177646" progId="Equation.3">
                      <p:embed/>
                    </p:oleObj>
                  </mc:Choice>
                  <mc:Fallback>
                    <p:oleObj name="Equation" r:id="rId22" imgW="621760" imgH="177646" progId="Equation.3">
                      <p:embed/>
                      <p:pic>
                        <p:nvPicPr>
                          <p:cNvPr id="0" name="Picture 145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318" y="6344"/>
                            <a:ext cx="2023" cy="4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22" name="Text Box 290"/>
              <p:cNvSpPr txBox="1">
                <a:spLocks noChangeArrowheads="1"/>
              </p:cNvSpPr>
              <p:nvPr/>
            </p:nvSpPr>
            <p:spPr bwMode="auto">
              <a:xfrm>
                <a:off x="704" y="6299"/>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33423" name="Group 286"/>
            <p:cNvGrpSpPr>
              <a:grpSpLocks/>
            </p:cNvGrpSpPr>
            <p:nvPr/>
          </p:nvGrpSpPr>
          <p:grpSpPr bwMode="auto">
            <a:xfrm>
              <a:off x="695325" y="3133725"/>
              <a:ext cx="1157288" cy="349250"/>
              <a:chOff x="704" y="5071"/>
              <a:chExt cx="1822" cy="549"/>
            </a:xfrm>
          </p:grpSpPr>
          <p:graphicFrame>
            <p:nvGraphicFramePr>
              <p:cNvPr id="133424" name="Object 133423"/>
              <p:cNvGraphicFramePr>
                <a:graphicFrameLocks noChangeAspect="1"/>
              </p:cNvGraphicFramePr>
              <p:nvPr/>
            </p:nvGraphicFramePr>
            <p:xfrm>
              <a:off x="1288" y="5071"/>
              <a:ext cx="1238" cy="549"/>
            </p:xfrm>
            <a:graphic>
              <a:graphicData uri="http://schemas.openxmlformats.org/presentationml/2006/ole">
                <mc:AlternateContent xmlns:mc="http://schemas.openxmlformats.org/markup-compatibility/2006">
                  <mc:Choice xmlns:v="urn:schemas-microsoft-com:vml" Requires="v">
                    <p:oleObj spid="_x0000_s148963" name="Equation" r:id="rId24" imgW="380835" imgH="203112" progId="Equation.3">
                      <p:embed/>
                    </p:oleObj>
                  </mc:Choice>
                  <mc:Fallback>
                    <p:oleObj name="Equation" r:id="rId24" imgW="380835" imgH="203112" progId="Equation.3">
                      <p:embed/>
                      <p:pic>
                        <p:nvPicPr>
                          <p:cNvPr id="0" name="Picture 145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288" y="5071"/>
                            <a:ext cx="1238" cy="5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25" name="Text Box 287"/>
              <p:cNvSpPr txBox="1">
                <a:spLocks noChangeArrowheads="1"/>
              </p:cNvSpPr>
              <p:nvPr/>
            </p:nvSpPr>
            <p:spPr bwMode="auto">
              <a:xfrm>
                <a:off x="704" y="5088"/>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nvGrpSpPr>
            <p:cNvPr id="133426" name="Group 283"/>
            <p:cNvGrpSpPr>
              <a:grpSpLocks/>
            </p:cNvGrpSpPr>
            <p:nvPr/>
          </p:nvGrpSpPr>
          <p:grpSpPr bwMode="auto">
            <a:xfrm>
              <a:off x="685800" y="3462337"/>
              <a:ext cx="1774826" cy="374650"/>
              <a:chOff x="689" y="5678"/>
              <a:chExt cx="2794" cy="591"/>
            </a:xfrm>
          </p:grpSpPr>
          <p:graphicFrame>
            <p:nvGraphicFramePr>
              <p:cNvPr id="133427" name="Object 133426"/>
              <p:cNvGraphicFramePr>
                <a:graphicFrameLocks noChangeAspect="1"/>
              </p:cNvGraphicFramePr>
              <p:nvPr/>
            </p:nvGraphicFramePr>
            <p:xfrm>
              <a:off x="1213" y="5720"/>
              <a:ext cx="2270" cy="549"/>
            </p:xfrm>
            <a:graphic>
              <a:graphicData uri="http://schemas.openxmlformats.org/presentationml/2006/ole">
                <mc:AlternateContent xmlns:mc="http://schemas.openxmlformats.org/markup-compatibility/2006">
                  <mc:Choice xmlns:v="urn:schemas-microsoft-com:vml" Requires="v">
                    <p:oleObj spid="_x0000_s148964" name="Equation" r:id="rId26" imgW="698197" imgH="203112" progId="Equation.3">
                      <p:embed/>
                    </p:oleObj>
                  </mc:Choice>
                  <mc:Fallback>
                    <p:oleObj name="Equation" r:id="rId26" imgW="698197" imgH="203112" progId="Equation.3">
                      <p:embed/>
                      <p:pic>
                        <p:nvPicPr>
                          <p:cNvPr id="0" name="Picture 146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213" y="5720"/>
                            <a:ext cx="2270" cy="5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428" name="Text Box 284"/>
              <p:cNvSpPr txBox="1">
                <a:spLocks noChangeArrowheads="1"/>
              </p:cNvSpPr>
              <p:nvPr/>
            </p:nvSpPr>
            <p:spPr bwMode="auto">
              <a:xfrm>
                <a:off x="689" y="5678"/>
                <a:ext cx="626"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
          <p:nvSpPr>
            <p:cNvPr id="133429" name="Rectangle 282"/>
            <p:cNvSpPr>
              <a:spLocks noChangeArrowheads="1"/>
            </p:cNvSpPr>
            <p:nvPr/>
          </p:nvSpPr>
          <p:spPr bwMode="auto">
            <a:xfrm>
              <a:off x="696913" y="3124200"/>
              <a:ext cx="3195638" cy="113347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33431" name="Rectangle 353"/>
          <p:cNvSpPr>
            <a:spLocks noChangeArrowheads="1"/>
          </p:cNvSpPr>
          <p:nvPr/>
        </p:nvSpPr>
        <p:spPr bwMode="auto">
          <a:xfrm>
            <a:off x="0"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436" name="Rectangle 133435"/>
          <p:cNvSpPr/>
          <p:nvPr/>
        </p:nvSpPr>
        <p:spPr>
          <a:xfrm>
            <a:off x="304800" y="609600"/>
            <a:ext cx="8610600" cy="1600438"/>
          </a:xfrm>
          <a:prstGeom prst="rect">
            <a:avLst/>
          </a:prstGeom>
        </p:spPr>
        <p:txBody>
          <a:bodyPr wrap="square">
            <a:spAutoFit/>
          </a:bodyPr>
          <a:lstStyle/>
          <a:p>
            <a:r>
              <a:rPr lang="en-US" sz="1600" dirty="0"/>
              <a:t>Name_____________________________		Date____________</a:t>
            </a:r>
          </a:p>
          <a:p>
            <a:pPr algn="ctr"/>
            <a:r>
              <a:rPr lang="en-US" sz="1600" dirty="0"/>
              <a:t>CLASSWORK:  ORDERS OF OPERATIONS LESSON 2</a:t>
            </a:r>
          </a:p>
          <a:p>
            <a:r>
              <a:rPr lang="en-US" sz="1600" dirty="0"/>
              <a:t>			</a:t>
            </a:r>
            <a:r>
              <a:rPr lang="en-US" b="1" dirty="0"/>
              <a:t>DID YOU HEAR…….</a:t>
            </a:r>
          </a:p>
          <a:p>
            <a:r>
              <a:rPr lang="x-none" sz="1600"/>
              <a:t>Directions:  Evaluate each expression in each box and find your answer in the column to the right.  Write the word next to the answer in the box containing the problem number at the bottom of the page.  For each set of exercises, there is one extra answer.</a:t>
            </a:r>
            <a:endParaRPr lang="en-US" sz="1600" i="1" dirty="0"/>
          </a:p>
        </p:txBody>
      </p:sp>
      <p:sp>
        <p:nvSpPr>
          <p:cNvPr id="133437" name="Rectangle 133436"/>
          <p:cNvSpPr/>
          <p:nvPr/>
        </p:nvSpPr>
        <p:spPr>
          <a:xfrm>
            <a:off x="876299" y="4495800"/>
            <a:ext cx="3405932" cy="369332"/>
          </a:xfrm>
          <a:prstGeom prst="rect">
            <a:avLst/>
          </a:prstGeom>
        </p:spPr>
        <p:txBody>
          <a:bodyPr wrap="none">
            <a:spAutoFit/>
          </a:bodyPr>
          <a:lstStyle/>
          <a:p>
            <a:r>
              <a:rPr lang="en-US" dirty="0"/>
              <a:t>SHOW YOUR WORK/STEPS BELOW</a:t>
            </a:r>
          </a:p>
        </p:txBody>
      </p:sp>
      <p:pic>
        <p:nvPicPr>
          <p:cNvPr id="133488" name="Picture 368"/>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804862" y="4823344"/>
            <a:ext cx="7424738" cy="1196456"/>
          </a:xfrm>
          <a:prstGeom prst="rect">
            <a:avLst/>
          </a:prstGeom>
          <a:noFill/>
          <a:extLst>
            <a:ext uri="{909E8E84-426E-40DD-AFC4-6F175D3DCCD1}">
              <a14:hiddenFill xmlns:a14="http://schemas.microsoft.com/office/drawing/2010/main">
                <a:solidFill>
                  <a:srgbClr val="FFFFFF"/>
                </a:solidFill>
              </a14:hiddenFill>
            </a:ext>
          </a:extLst>
        </p:spPr>
      </p:pic>
      <p:sp>
        <p:nvSpPr>
          <p:cNvPr id="72" name="Agenda Link">
            <a:hlinkClick r:id="rId29"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Green Background"/>
          <p:cNvSpPr>
            <a:spLocks noChangeArrowheads="1"/>
          </p:cNvSpPr>
          <p:nvPr/>
        </p:nvSpPr>
        <p:spPr bwMode="auto">
          <a:xfrm>
            <a:off x="304800" y="457200"/>
            <a:ext cx="8686800" cy="5638800"/>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21506" name="Page Title"/>
          <p:cNvSpPr>
            <a:spLocks noGrp="1"/>
          </p:cNvSpPr>
          <p:nvPr>
            <p:ph type="title" idx="4294967295"/>
          </p:nvPr>
        </p:nvSpPr>
        <p:spPr>
          <a:xfrm>
            <a:off x="152400" y="-101600"/>
            <a:ext cx="8229600" cy="639763"/>
          </a:xfrm>
        </p:spPr>
        <p:txBody>
          <a:bodyPr/>
          <a:lstStyle/>
          <a:p>
            <a:pPr algn="l"/>
            <a:r>
              <a:rPr lang="en-US" sz="3200" b="1" dirty="0">
                <a:solidFill>
                  <a:schemeClr val="bg1"/>
                </a:solidFill>
                <a:ea typeface="ＭＳ Ｐゴシック" charset="-128"/>
              </a:rPr>
              <a:t>Summary- Complete the Phrase</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BC6CC1E2-B9D5-4239-97E6-FEEFF64F4F1F}" type="slidenum">
              <a:rPr lang="en-US" smtClean="0">
                <a:solidFill>
                  <a:schemeClr val="bg1"/>
                </a:solidFill>
              </a:rPr>
              <a:pPr eaLnBrk="1" hangingPunct="1"/>
              <a:t>25</a:t>
            </a:fld>
            <a:endParaRPr lang="en-US">
              <a:solidFill>
                <a:schemeClr val="bg1"/>
              </a:solidFill>
            </a:endParaRPr>
          </a:p>
        </p:txBody>
      </p:sp>
      <p:sp>
        <p:nvSpPr>
          <p:cNvPr id="7" name="TextBox 6"/>
          <p:cNvSpPr txBox="1">
            <a:spLocks noChangeArrowheads="1"/>
          </p:cNvSpPr>
          <p:nvPr/>
        </p:nvSpPr>
        <p:spPr bwMode="auto">
          <a:xfrm>
            <a:off x="533400" y="500390"/>
            <a:ext cx="838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Do you need to see </a:t>
            </a:r>
            <a:r>
              <a:rPr lang="en-US" sz="2800" b="1"/>
              <a:t>the work </a:t>
            </a:r>
            <a:r>
              <a:rPr lang="en-US" sz="2800" b="1" dirty="0"/>
              <a:t>for any of the problems?</a:t>
            </a:r>
          </a:p>
        </p:txBody>
      </p:sp>
      <p:sp>
        <p:nvSpPr>
          <p:cNvPr id="22" name="Text Box 321"/>
          <p:cNvSpPr txBox="1">
            <a:spLocks noChangeArrowheads="1"/>
          </p:cNvSpPr>
          <p:nvPr/>
        </p:nvSpPr>
        <p:spPr bwMode="auto">
          <a:xfrm>
            <a:off x="685800" y="2301626"/>
            <a:ext cx="609600" cy="56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20" name="Text Box 314"/>
          <p:cNvSpPr txBox="1">
            <a:spLocks noChangeArrowheads="1"/>
          </p:cNvSpPr>
          <p:nvPr/>
        </p:nvSpPr>
        <p:spPr bwMode="auto">
          <a:xfrm>
            <a:off x="665399" y="1219200"/>
            <a:ext cx="602705"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18" name="Text Box 311"/>
          <p:cNvSpPr txBox="1">
            <a:spLocks noChangeArrowheads="1"/>
          </p:cNvSpPr>
          <p:nvPr/>
        </p:nvSpPr>
        <p:spPr bwMode="auto">
          <a:xfrm>
            <a:off x="665406" y="1769029"/>
            <a:ext cx="602698" cy="53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36" name="Object 35">
            <a:hlinkClick r:id="rId4" action="ppaction://hlinksldjump"/>
          </p:cNvPr>
          <p:cNvGraphicFramePr>
            <a:graphicFrameLocks noChangeAspect="1"/>
          </p:cNvGraphicFramePr>
          <p:nvPr>
            <p:extLst>
              <p:ext uri="{D42A27DB-BD31-4B8C-83A1-F6EECF244321}">
                <p14:modId xmlns:p14="http://schemas.microsoft.com/office/powerpoint/2010/main" val="1721853191"/>
              </p:ext>
            </p:extLst>
          </p:nvPr>
        </p:nvGraphicFramePr>
        <p:xfrm>
          <a:off x="4890119" y="1752600"/>
          <a:ext cx="2044081" cy="567579"/>
        </p:xfrm>
        <a:graphic>
          <a:graphicData uri="http://schemas.openxmlformats.org/presentationml/2006/ole">
            <mc:AlternateContent xmlns:mc="http://schemas.openxmlformats.org/markup-compatibility/2006">
              <mc:Choice xmlns:v="urn:schemas-microsoft-com:vml" Requires="v">
                <p:oleObj spid="_x0000_s292886" name="Equation" r:id="rId5" imgW="609336" imgH="203112" progId="Equation.3">
                  <p:embed/>
                </p:oleObj>
              </mc:Choice>
              <mc:Fallback>
                <p:oleObj name="Equation" r:id="rId5" imgW="609336" imgH="203112" progId="Equation.3">
                  <p:embed/>
                  <p:pic>
                    <p:nvPicPr>
                      <p:cNvPr id="0" name="Picture 99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0119" y="1752600"/>
                        <a:ext cx="2044081" cy="5675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Text Box 304"/>
          <p:cNvSpPr txBox="1">
            <a:spLocks noChangeArrowheads="1"/>
          </p:cNvSpPr>
          <p:nvPr/>
        </p:nvSpPr>
        <p:spPr bwMode="auto">
          <a:xfrm>
            <a:off x="4114800" y="1243905"/>
            <a:ext cx="3352800" cy="525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7.</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35" name="Text Box 301"/>
          <p:cNvSpPr txBox="1">
            <a:spLocks noChangeArrowheads="1"/>
          </p:cNvSpPr>
          <p:nvPr/>
        </p:nvSpPr>
        <p:spPr bwMode="auto">
          <a:xfrm>
            <a:off x="4162221" y="1723166"/>
            <a:ext cx="562179" cy="56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34" name="Object 33">
            <a:hlinkClick r:id="rId7" action="ppaction://hlinksldjump"/>
          </p:cNvPr>
          <p:cNvGraphicFramePr>
            <a:graphicFrameLocks noChangeAspect="1"/>
          </p:cNvGraphicFramePr>
          <p:nvPr>
            <p:extLst>
              <p:ext uri="{D42A27DB-BD31-4B8C-83A1-F6EECF244321}">
                <p14:modId xmlns:p14="http://schemas.microsoft.com/office/powerpoint/2010/main" val="948867607"/>
              </p:ext>
            </p:extLst>
          </p:nvPr>
        </p:nvGraphicFramePr>
        <p:xfrm>
          <a:off x="4850817" y="1295400"/>
          <a:ext cx="2616783" cy="517762"/>
        </p:xfrm>
        <a:graphic>
          <a:graphicData uri="http://schemas.openxmlformats.org/presentationml/2006/ole">
            <mc:AlternateContent xmlns:mc="http://schemas.openxmlformats.org/markup-compatibility/2006">
              <mc:Choice xmlns:v="urn:schemas-microsoft-com:vml" Requires="v">
                <p:oleObj spid="_x0000_s292887" name="Equation" r:id="rId8" imgW="837836" imgH="177723" progId="Equation.3">
                  <p:embed/>
                </p:oleObj>
              </mc:Choice>
              <mc:Fallback>
                <p:oleObj name="Equation" r:id="rId8" imgW="837836" imgH="177723" progId="Equation.3">
                  <p:embed/>
                  <p:pic>
                    <p:nvPicPr>
                      <p:cNvPr id="0" name="Picture 99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50817" y="1295400"/>
                        <a:ext cx="2616783" cy="517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a:hlinkClick r:id="rId10" action="ppaction://hlinksldjump"/>
          </p:cNvPr>
          <p:cNvGraphicFramePr>
            <a:graphicFrameLocks noChangeAspect="1"/>
          </p:cNvGraphicFramePr>
          <p:nvPr>
            <p:extLst>
              <p:ext uri="{D42A27DB-BD31-4B8C-83A1-F6EECF244321}">
                <p14:modId xmlns:p14="http://schemas.microsoft.com/office/powerpoint/2010/main" val="3966528853"/>
              </p:ext>
            </p:extLst>
          </p:nvPr>
        </p:nvGraphicFramePr>
        <p:xfrm>
          <a:off x="4885559" y="2400348"/>
          <a:ext cx="2810641" cy="495252"/>
        </p:xfrm>
        <a:graphic>
          <a:graphicData uri="http://schemas.openxmlformats.org/presentationml/2006/ole">
            <mc:AlternateContent xmlns:mc="http://schemas.openxmlformats.org/markup-compatibility/2006">
              <mc:Choice xmlns:v="urn:schemas-microsoft-com:vml" Requires="v">
                <p:oleObj spid="_x0000_s292888" name="Equation" r:id="rId11" imgW="837836" imgH="177723" progId="Equation.3">
                  <p:embed/>
                </p:oleObj>
              </mc:Choice>
              <mc:Fallback>
                <p:oleObj name="Equation" r:id="rId11" imgW="837836" imgH="177723" progId="Equation.3">
                  <p:embed/>
                  <p:pic>
                    <p:nvPicPr>
                      <p:cNvPr id="0" name="Picture 100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85559" y="2400348"/>
                        <a:ext cx="2810641" cy="495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 Box 298"/>
          <p:cNvSpPr txBox="1">
            <a:spLocks noChangeArrowheads="1"/>
          </p:cNvSpPr>
          <p:nvPr/>
        </p:nvSpPr>
        <p:spPr bwMode="auto">
          <a:xfrm>
            <a:off x="4191000" y="2362200"/>
            <a:ext cx="533400" cy="5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9.</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51" name="Object 50">
            <a:hlinkClick r:id="rId13" action="ppaction://hlinksldjump"/>
          </p:cNvPr>
          <p:cNvGraphicFramePr>
            <a:graphicFrameLocks noChangeAspect="1"/>
          </p:cNvGraphicFramePr>
          <p:nvPr>
            <p:extLst>
              <p:ext uri="{D42A27DB-BD31-4B8C-83A1-F6EECF244321}">
                <p14:modId xmlns:p14="http://schemas.microsoft.com/office/powerpoint/2010/main" val="2502394126"/>
              </p:ext>
            </p:extLst>
          </p:nvPr>
        </p:nvGraphicFramePr>
        <p:xfrm>
          <a:off x="5105400" y="4191000"/>
          <a:ext cx="2088015" cy="567501"/>
        </p:xfrm>
        <a:graphic>
          <a:graphicData uri="http://schemas.openxmlformats.org/presentationml/2006/ole">
            <mc:AlternateContent xmlns:mc="http://schemas.openxmlformats.org/markup-compatibility/2006">
              <mc:Choice xmlns:v="urn:schemas-microsoft-com:vml" Requires="v">
                <p:oleObj spid="_x0000_s292889" name="Equation" r:id="rId14" imgW="622030" imgH="203112" progId="Equation.3">
                  <p:embed/>
                </p:oleObj>
              </mc:Choice>
              <mc:Fallback>
                <p:oleObj name="Equation" r:id="rId14" imgW="622030" imgH="203112" progId="Equation.3">
                  <p:embed/>
                  <p:pic>
                    <p:nvPicPr>
                      <p:cNvPr id="0" name="Picture 100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05400" y="4191000"/>
                        <a:ext cx="2088015" cy="5675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 name="Text Box 276"/>
          <p:cNvSpPr txBox="1">
            <a:spLocks noChangeArrowheads="1"/>
          </p:cNvSpPr>
          <p:nvPr/>
        </p:nvSpPr>
        <p:spPr bwMode="auto">
          <a:xfrm>
            <a:off x="4191000" y="4188345"/>
            <a:ext cx="762000" cy="612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12.</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4" name="Rectangle 274"/>
          <p:cNvSpPr>
            <a:spLocks noChangeArrowheads="1"/>
          </p:cNvSpPr>
          <p:nvPr/>
        </p:nvSpPr>
        <p:spPr bwMode="auto">
          <a:xfrm>
            <a:off x="665399" y="1219200"/>
            <a:ext cx="2839801" cy="1752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49" name="Object 48">
            <a:hlinkClick r:id="rId16" action="ppaction://hlinksldjump"/>
          </p:cNvPr>
          <p:cNvGraphicFramePr>
            <a:graphicFrameLocks noChangeAspect="1"/>
          </p:cNvGraphicFramePr>
          <p:nvPr>
            <p:extLst>
              <p:ext uri="{D42A27DB-BD31-4B8C-83A1-F6EECF244321}">
                <p14:modId xmlns:p14="http://schemas.microsoft.com/office/powerpoint/2010/main" val="1824351544"/>
              </p:ext>
            </p:extLst>
          </p:nvPr>
        </p:nvGraphicFramePr>
        <p:xfrm>
          <a:off x="4953000" y="2971800"/>
          <a:ext cx="1618445" cy="636941"/>
        </p:xfrm>
        <a:graphic>
          <a:graphicData uri="http://schemas.openxmlformats.org/presentationml/2006/ole">
            <mc:AlternateContent xmlns:mc="http://schemas.openxmlformats.org/markup-compatibility/2006">
              <mc:Choice xmlns:v="urn:schemas-microsoft-com:vml" Requires="v">
                <p:oleObj spid="_x0000_s292890" name="Equation" r:id="rId17" imgW="482391" imgH="228501" progId="Equation.3">
                  <p:embed/>
                </p:oleObj>
              </mc:Choice>
              <mc:Fallback>
                <p:oleObj name="Equation" r:id="rId17" imgW="482391" imgH="228501" progId="Equation.3">
                  <p:embed/>
                  <p:pic>
                    <p:nvPicPr>
                      <p:cNvPr id="0" name="Picture 100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53000" y="2971800"/>
                        <a:ext cx="1618445" cy="6369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Text Box 272"/>
          <p:cNvSpPr txBox="1">
            <a:spLocks noChangeArrowheads="1"/>
          </p:cNvSpPr>
          <p:nvPr/>
        </p:nvSpPr>
        <p:spPr bwMode="auto">
          <a:xfrm>
            <a:off x="4150844" y="3019634"/>
            <a:ext cx="774860" cy="5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10.</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7" name="Object 46">
            <a:hlinkClick r:id="rId19" action="ppaction://hlinksldjump"/>
          </p:cNvPr>
          <p:cNvGraphicFramePr>
            <a:graphicFrameLocks noChangeAspect="1"/>
          </p:cNvGraphicFramePr>
          <p:nvPr>
            <p:extLst>
              <p:ext uri="{D42A27DB-BD31-4B8C-83A1-F6EECF244321}">
                <p14:modId xmlns:p14="http://schemas.microsoft.com/office/powerpoint/2010/main" val="1404625269"/>
              </p:ext>
            </p:extLst>
          </p:nvPr>
        </p:nvGraphicFramePr>
        <p:xfrm>
          <a:off x="5057803" y="3581400"/>
          <a:ext cx="2181197" cy="566547"/>
        </p:xfrm>
        <a:graphic>
          <a:graphicData uri="http://schemas.openxmlformats.org/presentationml/2006/ole">
            <mc:AlternateContent xmlns:mc="http://schemas.openxmlformats.org/markup-compatibility/2006">
              <mc:Choice xmlns:v="urn:schemas-microsoft-com:vml" Requires="v">
                <p:oleObj spid="_x0000_s292891" name="Equation" r:id="rId20" imgW="660113" imgH="203112" progId="Equation.3">
                  <p:embed/>
                </p:oleObj>
              </mc:Choice>
              <mc:Fallback>
                <p:oleObj name="Equation" r:id="rId20" imgW="660113" imgH="203112" progId="Equation.3">
                  <p:embed/>
                  <p:pic>
                    <p:nvPicPr>
                      <p:cNvPr id="0" name="Picture 100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057803" y="3581400"/>
                        <a:ext cx="2181197" cy="5665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Text Box 269"/>
          <p:cNvSpPr txBox="1">
            <a:spLocks noChangeArrowheads="1"/>
          </p:cNvSpPr>
          <p:nvPr/>
        </p:nvSpPr>
        <p:spPr bwMode="auto">
          <a:xfrm>
            <a:off x="4191000" y="3556050"/>
            <a:ext cx="914400" cy="5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11.</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6" name="Object 65">
            <a:hlinkClick r:id="rId22" action="ppaction://hlinksldjump"/>
          </p:cNvPr>
          <p:cNvGraphicFramePr>
            <a:graphicFrameLocks noChangeAspect="1"/>
          </p:cNvGraphicFramePr>
          <p:nvPr>
            <p:extLst>
              <p:ext uri="{D42A27DB-BD31-4B8C-83A1-F6EECF244321}">
                <p14:modId xmlns:p14="http://schemas.microsoft.com/office/powerpoint/2010/main" val="149587863"/>
              </p:ext>
            </p:extLst>
          </p:nvPr>
        </p:nvGraphicFramePr>
        <p:xfrm>
          <a:off x="1295400" y="4267200"/>
          <a:ext cx="2088054" cy="495252"/>
        </p:xfrm>
        <a:graphic>
          <a:graphicData uri="http://schemas.openxmlformats.org/presentationml/2006/ole">
            <mc:AlternateContent xmlns:mc="http://schemas.openxmlformats.org/markup-compatibility/2006">
              <mc:Choice xmlns:v="urn:schemas-microsoft-com:vml" Requires="v">
                <p:oleObj spid="_x0000_s292892" name="Equation" r:id="rId23" imgW="621760" imgH="177646" progId="Equation.3">
                  <p:embed/>
                </p:oleObj>
              </mc:Choice>
              <mc:Fallback>
                <p:oleObj name="Equation" r:id="rId23" imgW="621760" imgH="177646" progId="Equation.3">
                  <p:embed/>
                  <p:pic>
                    <p:nvPicPr>
                      <p:cNvPr id="0" name="Picture 100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95400" y="4267200"/>
                        <a:ext cx="2088054" cy="495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 name="Text Box 290"/>
          <p:cNvSpPr txBox="1">
            <a:spLocks noChangeArrowheads="1"/>
          </p:cNvSpPr>
          <p:nvPr/>
        </p:nvSpPr>
        <p:spPr bwMode="auto">
          <a:xfrm>
            <a:off x="685800" y="4139463"/>
            <a:ext cx="685800" cy="557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6.</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4" name="Object 63">
            <a:hlinkClick r:id="rId25" action="ppaction://hlinksldjump"/>
          </p:cNvPr>
          <p:cNvGraphicFramePr>
            <a:graphicFrameLocks noChangeAspect="1"/>
          </p:cNvGraphicFramePr>
          <p:nvPr>
            <p:extLst>
              <p:ext uri="{D42A27DB-BD31-4B8C-83A1-F6EECF244321}">
                <p14:modId xmlns:p14="http://schemas.microsoft.com/office/powerpoint/2010/main" val="4230943649"/>
              </p:ext>
            </p:extLst>
          </p:nvPr>
        </p:nvGraphicFramePr>
        <p:xfrm>
          <a:off x="1312880" y="3013821"/>
          <a:ext cx="1277920" cy="567579"/>
        </p:xfrm>
        <a:graphic>
          <a:graphicData uri="http://schemas.openxmlformats.org/presentationml/2006/ole">
            <mc:AlternateContent xmlns:mc="http://schemas.openxmlformats.org/markup-compatibility/2006">
              <mc:Choice xmlns:v="urn:schemas-microsoft-com:vml" Requires="v">
                <p:oleObj spid="_x0000_s292893" name="Equation" r:id="rId26" imgW="380835" imgH="203112" progId="Equation.3">
                  <p:embed/>
                </p:oleObj>
              </mc:Choice>
              <mc:Fallback>
                <p:oleObj name="Equation" r:id="rId26" imgW="380835" imgH="203112" progId="Equation.3">
                  <p:embed/>
                  <p:pic>
                    <p:nvPicPr>
                      <p:cNvPr id="0" name="Picture 100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312880" y="3013821"/>
                        <a:ext cx="1277920" cy="5675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5" name="Text Box 287"/>
          <p:cNvSpPr txBox="1">
            <a:spLocks noChangeArrowheads="1"/>
          </p:cNvSpPr>
          <p:nvPr/>
        </p:nvSpPr>
        <p:spPr bwMode="auto">
          <a:xfrm>
            <a:off x="685800" y="2971800"/>
            <a:ext cx="582304" cy="5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4.</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2" name="Object 61">
            <a:hlinkClick r:id="rId28" action="ppaction://hlinksldjump"/>
          </p:cNvPr>
          <p:cNvGraphicFramePr>
            <a:graphicFrameLocks noChangeAspect="1"/>
          </p:cNvGraphicFramePr>
          <p:nvPr>
            <p:extLst>
              <p:ext uri="{D42A27DB-BD31-4B8C-83A1-F6EECF244321}">
                <p14:modId xmlns:p14="http://schemas.microsoft.com/office/powerpoint/2010/main" val="809223051"/>
              </p:ext>
            </p:extLst>
          </p:nvPr>
        </p:nvGraphicFramePr>
        <p:xfrm>
          <a:off x="1219200" y="3625412"/>
          <a:ext cx="2343393" cy="565588"/>
        </p:xfrm>
        <a:graphic>
          <a:graphicData uri="http://schemas.openxmlformats.org/presentationml/2006/ole">
            <mc:AlternateContent xmlns:mc="http://schemas.openxmlformats.org/markup-compatibility/2006">
              <mc:Choice xmlns:v="urn:schemas-microsoft-com:vml" Requires="v">
                <p:oleObj spid="_x0000_s292894" name="Equation" r:id="rId29" imgW="698197" imgH="203112" progId="Equation.3">
                  <p:embed/>
                </p:oleObj>
              </mc:Choice>
              <mc:Fallback>
                <p:oleObj name="Equation" r:id="rId29" imgW="698197" imgH="203112" progId="Equation.3">
                  <p:embed/>
                  <p:pic>
                    <p:nvPicPr>
                      <p:cNvPr id="0" name="Picture 100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219200" y="3625412"/>
                        <a:ext cx="2343393" cy="565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Text Box 284"/>
          <p:cNvSpPr txBox="1">
            <a:spLocks noChangeArrowheads="1"/>
          </p:cNvSpPr>
          <p:nvPr/>
        </p:nvSpPr>
        <p:spPr bwMode="auto">
          <a:xfrm>
            <a:off x="685800" y="3590333"/>
            <a:ext cx="609600" cy="598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5.</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81" name="Object 80">
            <a:hlinkClick r:id="rId31" action="ppaction://hlinksldjump"/>
          </p:cNvPr>
          <p:cNvGraphicFramePr>
            <a:graphicFrameLocks noChangeAspect="1"/>
          </p:cNvGraphicFramePr>
          <p:nvPr>
            <p:extLst>
              <p:ext uri="{D42A27DB-BD31-4B8C-83A1-F6EECF244321}">
                <p14:modId xmlns:p14="http://schemas.microsoft.com/office/powerpoint/2010/main" val="1310249278"/>
              </p:ext>
            </p:extLst>
          </p:nvPr>
        </p:nvGraphicFramePr>
        <p:xfrm>
          <a:off x="1295400" y="2328021"/>
          <a:ext cx="2002805" cy="567579"/>
        </p:xfrm>
        <a:graphic>
          <a:graphicData uri="http://schemas.openxmlformats.org/presentationml/2006/ole">
            <mc:AlternateContent xmlns:mc="http://schemas.openxmlformats.org/markup-compatibility/2006">
              <mc:Choice xmlns:v="urn:schemas-microsoft-com:vml" Requires="v">
                <p:oleObj spid="_x0000_s292895" name="Equation" r:id="rId32" imgW="596641" imgH="203112" progId="Equation.3">
                  <p:embed/>
                </p:oleObj>
              </mc:Choice>
              <mc:Fallback>
                <p:oleObj name="Equation" r:id="rId32" imgW="596641" imgH="203112" progId="Equation.3">
                  <p:embed/>
                  <p:pic>
                    <p:nvPicPr>
                      <p:cNvPr id="0" name="Picture 1007"/>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295400" y="2328021"/>
                        <a:ext cx="2002805" cy="5675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a:hlinkClick r:id="rId34" action="ppaction://hlinksldjump"/>
          </p:cNvPr>
          <p:cNvGraphicFramePr>
            <a:graphicFrameLocks noChangeAspect="1"/>
          </p:cNvGraphicFramePr>
          <p:nvPr>
            <p:extLst>
              <p:ext uri="{D42A27DB-BD31-4B8C-83A1-F6EECF244321}">
                <p14:modId xmlns:p14="http://schemas.microsoft.com/office/powerpoint/2010/main" val="1864956769"/>
              </p:ext>
            </p:extLst>
          </p:nvPr>
        </p:nvGraphicFramePr>
        <p:xfrm>
          <a:off x="1219200" y="1324881"/>
          <a:ext cx="1626638" cy="490271"/>
        </p:xfrm>
        <a:graphic>
          <a:graphicData uri="http://schemas.openxmlformats.org/presentationml/2006/ole">
            <mc:AlternateContent xmlns:mc="http://schemas.openxmlformats.org/markup-compatibility/2006">
              <mc:Choice xmlns:v="urn:schemas-microsoft-com:vml" Requires="v">
                <p:oleObj spid="_x0000_s292896" name="Equation" r:id="rId35" imgW="596641" imgH="177723" progId="Equation.3">
                  <p:embed/>
                </p:oleObj>
              </mc:Choice>
              <mc:Fallback>
                <p:oleObj name="Equation" r:id="rId35" imgW="596641" imgH="177723" progId="Equation.3">
                  <p:embed/>
                  <p:pic>
                    <p:nvPicPr>
                      <p:cNvPr id="0" name="Picture 100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219200" y="1324881"/>
                        <a:ext cx="1626638" cy="490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 name="Object 76">
            <a:hlinkClick r:id="rId37" action="ppaction://hlinksldjump"/>
          </p:cNvPr>
          <p:cNvGraphicFramePr>
            <a:graphicFrameLocks noChangeAspect="1"/>
          </p:cNvGraphicFramePr>
          <p:nvPr>
            <p:extLst>
              <p:ext uri="{D42A27DB-BD31-4B8C-83A1-F6EECF244321}">
                <p14:modId xmlns:p14="http://schemas.microsoft.com/office/powerpoint/2010/main" val="3895648799"/>
              </p:ext>
            </p:extLst>
          </p:nvPr>
        </p:nvGraphicFramePr>
        <p:xfrm>
          <a:off x="1256734" y="1841059"/>
          <a:ext cx="1562666" cy="521141"/>
        </p:xfrm>
        <a:graphic>
          <a:graphicData uri="http://schemas.openxmlformats.org/presentationml/2006/ole">
            <mc:AlternateContent xmlns:mc="http://schemas.openxmlformats.org/markup-compatibility/2006">
              <mc:Choice xmlns:v="urn:schemas-microsoft-com:vml" Requires="v">
                <p:oleObj spid="_x0000_s292897" name="Equation" r:id="rId38" imgW="545626" imgH="177646" progId="Equation.3">
                  <p:embed/>
                </p:oleObj>
              </mc:Choice>
              <mc:Fallback>
                <p:oleObj name="Equation" r:id="rId38" imgW="545626" imgH="177646" progId="Equation.3">
                  <p:embed/>
                  <p:pic>
                    <p:nvPicPr>
                      <p:cNvPr id="0" name="Picture 1009"/>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256734" y="1841059"/>
                        <a:ext cx="1562666" cy="5211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 name="Rectangle 274"/>
          <p:cNvSpPr>
            <a:spLocks noChangeArrowheads="1"/>
          </p:cNvSpPr>
          <p:nvPr/>
        </p:nvSpPr>
        <p:spPr bwMode="auto">
          <a:xfrm>
            <a:off x="4150844" y="1219200"/>
            <a:ext cx="3621556" cy="1752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Rectangle 274"/>
          <p:cNvSpPr>
            <a:spLocks noChangeArrowheads="1"/>
          </p:cNvSpPr>
          <p:nvPr/>
        </p:nvSpPr>
        <p:spPr bwMode="auto">
          <a:xfrm>
            <a:off x="665398" y="3048000"/>
            <a:ext cx="2839802" cy="1752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274"/>
          <p:cNvSpPr>
            <a:spLocks noChangeArrowheads="1"/>
          </p:cNvSpPr>
          <p:nvPr/>
        </p:nvSpPr>
        <p:spPr bwMode="auto">
          <a:xfrm>
            <a:off x="4150844" y="3048000"/>
            <a:ext cx="3621556" cy="1752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39" name="Straight Connector 38"/>
          <p:cNvCxnSpPr/>
          <p:nvPr/>
        </p:nvCxnSpPr>
        <p:spPr>
          <a:xfrm>
            <a:off x="1268104" y="1738952"/>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22860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371600" y="2819400"/>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1600" y="3491552"/>
            <a:ext cx="990600"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295400" y="4114800"/>
            <a:ext cx="20301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71600" y="4724400"/>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181600" y="3505200"/>
            <a:ext cx="990600"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105400" y="4128448"/>
            <a:ext cx="20301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181600" y="4738048"/>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925704" y="1752600"/>
            <a:ext cx="2389496"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953000" y="2286000"/>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953000" y="2846696"/>
            <a:ext cx="2590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6"/>
          <p:cNvSpPr txBox="1">
            <a:spLocks noChangeArrowheads="1"/>
          </p:cNvSpPr>
          <p:nvPr/>
        </p:nvSpPr>
        <p:spPr bwMode="auto">
          <a:xfrm>
            <a:off x="609600" y="911423"/>
            <a:ext cx="2362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1400" dirty="0">
                <a:solidFill>
                  <a:srgbClr val="C00000"/>
                </a:solidFill>
              </a:rPr>
              <a:t>Click any expression to review</a:t>
            </a:r>
          </a:p>
        </p:txBody>
      </p:sp>
      <p:sp>
        <p:nvSpPr>
          <p:cNvPr id="3" name="TextBox 2">
            <a:hlinkClick r:id="rId40" action="ppaction://hlinksldjump"/>
          </p:cNvPr>
          <p:cNvSpPr txBox="1"/>
          <p:nvPr/>
        </p:nvSpPr>
        <p:spPr>
          <a:xfrm>
            <a:off x="609600" y="5117068"/>
            <a:ext cx="4876800" cy="369332"/>
          </a:xfrm>
          <a:prstGeom prst="rect">
            <a:avLst/>
          </a:prstGeom>
          <a:noFill/>
        </p:spPr>
        <p:txBody>
          <a:bodyPr wrap="square" rtlCol="0">
            <a:spAutoFit/>
          </a:bodyPr>
          <a:lstStyle/>
          <a:p>
            <a:r>
              <a:rPr lang="en-US" b="1" u="sng" dirty="0">
                <a:solidFill>
                  <a:srgbClr val="C00000"/>
                </a:solidFill>
              </a:rPr>
              <a:t>Click here to reveal the answer to the riddle.</a:t>
            </a:r>
          </a:p>
        </p:txBody>
      </p:sp>
      <p:sp>
        <p:nvSpPr>
          <p:cNvPr id="53" name="Agenda Link">
            <a:hlinkClick r:id="rId41"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 name="Green Background"/>
          <p:cNvSpPr>
            <a:spLocks noChangeArrowheads="1"/>
          </p:cNvSpPr>
          <p:nvPr/>
        </p:nvSpPr>
        <p:spPr bwMode="auto">
          <a:xfrm>
            <a:off x="304800" y="457200"/>
            <a:ext cx="8686800" cy="5638800"/>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21506" name="Page Title"/>
          <p:cNvSpPr>
            <a:spLocks noGrp="1"/>
          </p:cNvSpPr>
          <p:nvPr>
            <p:ph type="title" idx="4294967295"/>
          </p:nvPr>
        </p:nvSpPr>
        <p:spPr>
          <a:xfrm>
            <a:off x="152400" y="-101600"/>
            <a:ext cx="8229600" cy="639763"/>
          </a:xfrm>
        </p:spPr>
        <p:txBody>
          <a:bodyPr/>
          <a:lstStyle/>
          <a:p>
            <a:pPr algn="l"/>
            <a:r>
              <a:rPr lang="en-US" sz="3200" b="1" dirty="0">
                <a:solidFill>
                  <a:schemeClr val="bg1"/>
                </a:solidFill>
                <a:ea typeface="ＭＳ Ｐゴシック" charset="-128"/>
              </a:rPr>
              <a:t>Summary- Complete the Phrase</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BC6CC1E2-B9D5-4239-97E6-FEEFF64F4F1F}" type="slidenum">
              <a:rPr lang="en-US" smtClean="0">
                <a:solidFill>
                  <a:schemeClr val="bg1"/>
                </a:solidFill>
              </a:rPr>
              <a:pPr eaLnBrk="1" hangingPunct="1"/>
              <a:t>26</a:t>
            </a:fld>
            <a:endParaRPr lang="en-US">
              <a:solidFill>
                <a:schemeClr val="bg1"/>
              </a:solidFill>
            </a:endParaRPr>
          </a:p>
        </p:txBody>
      </p:sp>
      <p:sp>
        <p:nvSpPr>
          <p:cNvPr id="7" name="TextBox 6"/>
          <p:cNvSpPr txBox="1">
            <a:spLocks noChangeArrowheads="1"/>
          </p:cNvSpPr>
          <p:nvPr/>
        </p:nvSpPr>
        <p:spPr bwMode="auto">
          <a:xfrm>
            <a:off x="533400" y="500390"/>
            <a:ext cx="838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Do you need to see </a:t>
            </a:r>
            <a:r>
              <a:rPr lang="en-US" sz="2800" b="1"/>
              <a:t>the work </a:t>
            </a:r>
            <a:r>
              <a:rPr lang="en-US" sz="2800" b="1" dirty="0"/>
              <a:t>for any of the problems?</a:t>
            </a:r>
          </a:p>
        </p:txBody>
      </p:sp>
      <p:sp>
        <p:nvSpPr>
          <p:cNvPr id="22" name="Text Box 321"/>
          <p:cNvSpPr txBox="1">
            <a:spLocks noChangeArrowheads="1"/>
          </p:cNvSpPr>
          <p:nvPr/>
        </p:nvSpPr>
        <p:spPr bwMode="auto">
          <a:xfrm>
            <a:off x="685800" y="2301626"/>
            <a:ext cx="609600" cy="56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3.</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20" name="Text Box 314"/>
          <p:cNvSpPr txBox="1">
            <a:spLocks noChangeArrowheads="1"/>
          </p:cNvSpPr>
          <p:nvPr/>
        </p:nvSpPr>
        <p:spPr bwMode="auto">
          <a:xfrm>
            <a:off x="665399" y="1219200"/>
            <a:ext cx="602705"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18" name="Text Box 311"/>
          <p:cNvSpPr txBox="1">
            <a:spLocks noChangeArrowheads="1"/>
          </p:cNvSpPr>
          <p:nvPr/>
        </p:nvSpPr>
        <p:spPr bwMode="auto">
          <a:xfrm>
            <a:off x="665406" y="1769029"/>
            <a:ext cx="602698" cy="53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36" name="Object 35">
            <a:hlinkClick r:id="rId4" action="ppaction://hlinksldjump"/>
          </p:cNvPr>
          <p:cNvGraphicFramePr>
            <a:graphicFrameLocks noChangeAspect="1"/>
          </p:cNvGraphicFramePr>
          <p:nvPr>
            <p:extLst>
              <p:ext uri="{D42A27DB-BD31-4B8C-83A1-F6EECF244321}">
                <p14:modId xmlns:p14="http://schemas.microsoft.com/office/powerpoint/2010/main" val="112375030"/>
              </p:ext>
            </p:extLst>
          </p:nvPr>
        </p:nvGraphicFramePr>
        <p:xfrm>
          <a:off x="4890119" y="1752600"/>
          <a:ext cx="2044081" cy="567579"/>
        </p:xfrm>
        <a:graphic>
          <a:graphicData uri="http://schemas.openxmlformats.org/presentationml/2006/ole">
            <mc:AlternateContent xmlns:mc="http://schemas.openxmlformats.org/markup-compatibility/2006">
              <mc:Choice xmlns:v="urn:schemas-microsoft-com:vml" Requires="v">
                <p:oleObj spid="_x0000_s168058" name="Equation" r:id="rId5" imgW="609336" imgH="203112" progId="Equation.3">
                  <p:embed/>
                </p:oleObj>
              </mc:Choice>
              <mc:Fallback>
                <p:oleObj name="Equation" r:id="rId5" imgW="609336" imgH="203112" progId="Equation.3">
                  <p:embed/>
                  <p:pic>
                    <p:nvPicPr>
                      <p:cNvPr id="0" name="Picture 7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0119" y="1752600"/>
                        <a:ext cx="2044081" cy="5675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Text Box 304"/>
          <p:cNvSpPr txBox="1">
            <a:spLocks noChangeArrowheads="1"/>
          </p:cNvSpPr>
          <p:nvPr/>
        </p:nvSpPr>
        <p:spPr bwMode="auto">
          <a:xfrm>
            <a:off x="4114800" y="1243905"/>
            <a:ext cx="3352800" cy="525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7.</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34" name="Object 33">
            <a:hlinkClick r:id="rId7" action="ppaction://hlinksldjump"/>
          </p:cNvPr>
          <p:cNvGraphicFramePr>
            <a:graphicFrameLocks noChangeAspect="1"/>
          </p:cNvGraphicFramePr>
          <p:nvPr>
            <p:extLst>
              <p:ext uri="{D42A27DB-BD31-4B8C-83A1-F6EECF244321}">
                <p14:modId xmlns:p14="http://schemas.microsoft.com/office/powerpoint/2010/main" val="3145973370"/>
              </p:ext>
            </p:extLst>
          </p:nvPr>
        </p:nvGraphicFramePr>
        <p:xfrm>
          <a:off x="4850817" y="1295400"/>
          <a:ext cx="2616783" cy="517762"/>
        </p:xfrm>
        <a:graphic>
          <a:graphicData uri="http://schemas.openxmlformats.org/presentationml/2006/ole">
            <mc:AlternateContent xmlns:mc="http://schemas.openxmlformats.org/markup-compatibility/2006">
              <mc:Choice xmlns:v="urn:schemas-microsoft-com:vml" Requires="v">
                <p:oleObj spid="_x0000_s168059" name="Equation" r:id="rId8" imgW="837836" imgH="177723" progId="Equation.3">
                  <p:embed/>
                </p:oleObj>
              </mc:Choice>
              <mc:Fallback>
                <p:oleObj name="Equation" r:id="rId8" imgW="837836" imgH="177723" progId="Equation.3">
                  <p:embed/>
                  <p:pic>
                    <p:nvPicPr>
                      <p:cNvPr id="0" name="Picture 7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50817" y="1295400"/>
                        <a:ext cx="2616783" cy="517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Text Box 301"/>
          <p:cNvSpPr txBox="1">
            <a:spLocks noChangeArrowheads="1"/>
          </p:cNvSpPr>
          <p:nvPr/>
        </p:nvSpPr>
        <p:spPr bwMode="auto">
          <a:xfrm>
            <a:off x="4162221" y="1723166"/>
            <a:ext cx="562179" cy="56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32" name="Object 31">
            <a:hlinkClick r:id="rId10" action="ppaction://hlinksldjump"/>
          </p:cNvPr>
          <p:cNvGraphicFramePr>
            <a:graphicFrameLocks noChangeAspect="1"/>
          </p:cNvGraphicFramePr>
          <p:nvPr>
            <p:extLst>
              <p:ext uri="{D42A27DB-BD31-4B8C-83A1-F6EECF244321}">
                <p14:modId xmlns:p14="http://schemas.microsoft.com/office/powerpoint/2010/main" val="73270921"/>
              </p:ext>
            </p:extLst>
          </p:nvPr>
        </p:nvGraphicFramePr>
        <p:xfrm>
          <a:off x="4885559" y="2400348"/>
          <a:ext cx="2810641" cy="495252"/>
        </p:xfrm>
        <a:graphic>
          <a:graphicData uri="http://schemas.openxmlformats.org/presentationml/2006/ole">
            <mc:AlternateContent xmlns:mc="http://schemas.openxmlformats.org/markup-compatibility/2006">
              <mc:Choice xmlns:v="urn:schemas-microsoft-com:vml" Requires="v">
                <p:oleObj spid="_x0000_s168060" name="Equation" r:id="rId11" imgW="837836" imgH="177723" progId="Equation.3">
                  <p:embed/>
                </p:oleObj>
              </mc:Choice>
              <mc:Fallback>
                <p:oleObj name="Equation" r:id="rId11" imgW="837836" imgH="177723" progId="Equation.3">
                  <p:embed/>
                  <p:pic>
                    <p:nvPicPr>
                      <p:cNvPr id="0" name="Picture 7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85559" y="2400348"/>
                        <a:ext cx="2810641" cy="495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 Box 298"/>
          <p:cNvSpPr txBox="1">
            <a:spLocks noChangeArrowheads="1"/>
          </p:cNvSpPr>
          <p:nvPr/>
        </p:nvSpPr>
        <p:spPr bwMode="auto">
          <a:xfrm>
            <a:off x="4191000" y="2362200"/>
            <a:ext cx="734704" cy="5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9.</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51" name="Object 50">
            <a:hlinkClick r:id="rId13" action="ppaction://hlinksldjump"/>
          </p:cNvPr>
          <p:cNvGraphicFramePr>
            <a:graphicFrameLocks noChangeAspect="1"/>
          </p:cNvGraphicFramePr>
          <p:nvPr>
            <p:extLst>
              <p:ext uri="{D42A27DB-BD31-4B8C-83A1-F6EECF244321}">
                <p14:modId xmlns:p14="http://schemas.microsoft.com/office/powerpoint/2010/main" val="3253773274"/>
              </p:ext>
            </p:extLst>
          </p:nvPr>
        </p:nvGraphicFramePr>
        <p:xfrm>
          <a:off x="5105400" y="4191000"/>
          <a:ext cx="2088015" cy="567501"/>
        </p:xfrm>
        <a:graphic>
          <a:graphicData uri="http://schemas.openxmlformats.org/presentationml/2006/ole">
            <mc:AlternateContent xmlns:mc="http://schemas.openxmlformats.org/markup-compatibility/2006">
              <mc:Choice xmlns:v="urn:schemas-microsoft-com:vml" Requires="v">
                <p:oleObj spid="_x0000_s168061" name="Equation" r:id="rId14" imgW="622030" imgH="203112" progId="Equation.3">
                  <p:embed/>
                </p:oleObj>
              </mc:Choice>
              <mc:Fallback>
                <p:oleObj name="Equation" r:id="rId14" imgW="622030" imgH="203112" progId="Equation.3">
                  <p:embed/>
                  <p:pic>
                    <p:nvPicPr>
                      <p:cNvPr id="0" name="Picture 7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05400" y="4191000"/>
                        <a:ext cx="2088015" cy="5675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 name="Text Box 276"/>
          <p:cNvSpPr txBox="1">
            <a:spLocks noChangeArrowheads="1"/>
          </p:cNvSpPr>
          <p:nvPr/>
        </p:nvSpPr>
        <p:spPr bwMode="auto">
          <a:xfrm>
            <a:off x="4191000" y="4188345"/>
            <a:ext cx="824309" cy="612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12.</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4" name="Rectangle 274"/>
          <p:cNvSpPr>
            <a:spLocks noChangeArrowheads="1"/>
          </p:cNvSpPr>
          <p:nvPr/>
        </p:nvSpPr>
        <p:spPr bwMode="auto">
          <a:xfrm>
            <a:off x="665399" y="1219200"/>
            <a:ext cx="2839801" cy="1752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49" name="Object 48">
            <a:hlinkClick r:id="rId16" action="ppaction://hlinksldjump"/>
          </p:cNvPr>
          <p:cNvGraphicFramePr>
            <a:graphicFrameLocks noChangeAspect="1"/>
          </p:cNvGraphicFramePr>
          <p:nvPr>
            <p:extLst>
              <p:ext uri="{D42A27DB-BD31-4B8C-83A1-F6EECF244321}">
                <p14:modId xmlns:p14="http://schemas.microsoft.com/office/powerpoint/2010/main" val="2318424495"/>
              </p:ext>
            </p:extLst>
          </p:nvPr>
        </p:nvGraphicFramePr>
        <p:xfrm>
          <a:off x="4953000" y="2971800"/>
          <a:ext cx="1618445" cy="636941"/>
        </p:xfrm>
        <a:graphic>
          <a:graphicData uri="http://schemas.openxmlformats.org/presentationml/2006/ole">
            <mc:AlternateContent xmlns:mc="http://schemas.openxmlformats.org/markup-compatibility/2006">
              <mc:Choice xmlns:v="urn:schemas-microsoft-com:vml" Requires="v">
                <p:oleObj spid="_x0000_s168062" name="Equation" r:id="rId17" imgW="482391" imgH="228501" progId="Equation.3">
                  <p:embed/>
                </p:oleObj>
              </mc:Choice>
              <mc:Fallback>
                <p:oleObj name="Equation" r:id="rId17" imgW="482391" imgH="228501" progId="Equation.3">
                  <p:embed/>
                  <p:pic>
                    <p:nvPicPr>
                      <p:cNvPr id="0" name="Picture 7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53000" y="2971800"/>
                        <a:ext cx="1618445" cy="6369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Text Box 272"/>
          <p:cNvSpPr txBox="1">
            <a:spLocks noChangeArrowheads="1"/>
          </p:cNvSpPr>
          <p:nvPr/>
        </p:nvSpPr>
        <p:spPr bwMode="auto">
          <a:xfrm>
            <a:off x="4150844" y="3019634"/>
            <a:ext cx="864465" cy="5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10.</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7" name="Object 46">
            <a:hlinkClick r:id="rId19" action="ppaction://hlinksldjump"/>
          </p:cNvPr>
          <p:cNvGraphicFramePr>
            <a:graphicFrameLocks noChangeAspect="1"/>
          </p:cNvGraphicFramePr>
          <p:nvPr>
            <p:extLst>
              <p:ext uri="{D42A27DB-BD31-4B8C-83A1-F6EECF244321}">
                <p14:modId xmlns:p14="http://schemas.microsoft.com/office/powerpoint/2010/main" val="2717832416"/>
              </p:ext>
            </p:extLst>
          </p:nvPr>
        </p:nvGraphicFramePr>
        <p:xfrm>
          <a:off x="5057803" y="3581400"/>
          <a:ext cx="2181197" cy="566547"/>
        </p:xfrm>
        <a:graphic>
          <a:graphicData uri="http://schemas.openxmlformats.org/presentationml/2006/ole">
            <mc:AlternateContent xmlns:mc="http://schemas.openxmlformats.org/markup-compatibility/2006">
              <mc:Choice xmlns:v="urn:schemas-microsoft-com:vml" Requires="v">
                <p:oleObj spid="_x0000_s168063" name="Equation" r:id="rId20" imgW="660113" imgH="203112" progId="Equation.3">
                  <p:embed/>
                </p:oleObj>
              </mc:Choice>
              <mc:Fallback>
                <p:oleObj name="Equation" r:id="rId20" imgW="660113" imgH="203112" progId="Equation.3">
                  <p:embed/>
                  <p:pic>
                    <p:nvPicPr>
                      <p:cNvPr id="0" name="Picture 7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057803" y="3581400"/>
                        <a:ext cx="2181197" cy="5665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Text Box 269"/>
          <p:cNvSpPr txBox="1">
            <a:spLocks noChangeArrowheads="1"/>
          </p:cNvSpPr>
          <p:nvPr/>
        </p:nvSpPr>
        <p:spPr bwMode="auto">
          <a:xfrm>
            <a:off x="4191000" y="3556050"/>
            <a:ext cx="824309" cy="5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11.</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6" name="Object 65">
            <a:hlinkClick r:id="rId22" action="ppaction://hlinksldjump"/>
          </p:cNvPr>
          <p:cNvGraphicFramePr>
            <a:graphicFrameLocks noChangeAspect="1"/>
          </p:cNvGraphicFramePr>
          <p:nvPr>
            <p:extLst>
              <p:ext uri="{D42A27DB-BD31-4B8C-83A1-F6EECF244321}">
                <p14:modId xmlns:p14="http://schemas.microsoft.com/office/powerpoint/2010/main" val="1777384690"/>
              </p:ext>
            </p:extLst>
          </p:nvPr>
        </p:nvGraphicFramePr>
        <p:xfrm>
          <a:off x="1295400" y="4267200"/>
          <a:ext cx="2088054" cy="495252"/>
        </p:xfrm>
        <a:graphic>
          <a:graphicData uri="http://schemas.openxmlformats.org/presentationml/2006/ole">
            <mc:AlternateContent xmlns:mc="http://schemas.openxmlformats.org/markup-compatibility/2006">
              <mc:Choice xmlns:v="urn:schemas-microsoft-com:vml" Requires="v">
                <p:oleObj spid="_x0000_s168064" name="Equation" r:id="rId23" imgW="621760" imgH="177646" progId="Equation.3">
                  <p:embed/>
                </p:oleObj>
              </mc:Choice>
              <mc:Fallback>
                <p:oleObj name="Equation" r:id="rId23" imgW="621760" imgH="177646" progId="Equation.3">
                  <p:embed/>
                  <p:pic>
                    <p:nvPicPr>
                      <p:cNvPr id="0" name="Picture 8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95400" y="4267200"/>
                        <a:ext cx="2088054" cy="495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 name="Text Box 290"/>
          <p:cNvSpPr txBox="1">
            <a:spLocks noChangeArrowheads="1"/>
          </p:cNvSpPr>
          <p:nvPr/>
        </p:nvSpPr>
        <p:spPr bwMode="auto">
          <a:xfrm>
            <a:off x="685800" y="4139463"/>
            <a:ext cx="582304" cy="557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6.</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4" name="Object 63">
            <a:hlinkClick r:id="rId25" action="ppaction://hlinksldjump"/>
          </p:cNvPr>
          <p:cNvGraphicFramePr>
            <a:graphicFrameLocks noChangeAspect="1"/>
          </p:cNvGraphicFramePr>
          <p:nvPr>
            <p:extLst>
              <p:ext uri="{D42A27DB-BD31-4B8C-83A1-F6EECF244321}">
                <p14:modId xmlns:p14="http://schemas.microsoft.com/office/powerpoint/2010/main" val="3507107680"/>
              </p:ext>
            </p:extLst>
          </p:nvPr>
        </p:nvGraphicFramePr>
        <p:xfrm>
          <a:off x="1312880" y="3013821"/>
          <a:ext cx="1277920" cy="567579"/>
        </p:xfrm>
        <a:graphic>
          <a:graphicData uri="http://schemas.openxmlformats.org/presentationml/2006/ole">
            <mc:AlternateContent xmlns:mc="http://schemas.openxmlformats.org/markup-compatibility/2006">
              <mc:Choice xmlns:v="urn:schemas-microsoft-com:vml" Requires="v">
                <p:oleObj spid="_x0000_s168065" name="Equation" r:id="rId26" imgW="380835" imgH="203112" progId="Equation.3">
                  <p:embed/>
                </p:oleObj>
              </mc:Choice>
              <mc:Fallback>
                <p:oleObj name="Equation" r:id="rId26" imgW="380835" imgH="203112" progId="Equation.3">
                  <p:embed/>
                  <p:pic>
                    <p:nvPicPr>
                      <p:cNvPr id="0" name="Picture 8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312880" y="3013821"/>
                        <a:ext cx="1277920" cy="5675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5" name="Text Box 287"/>
          <p:cNvSpPr txBox="1">
            <a:spLocks noChangeArrowheads="1"/>
          </p:cNvSpPr>
          <p:nvPr/>
        </p:nvSpPr>
        <p:spPr bwMode="auto">
          <a:xfrm>
            <a:off x="685800" y="2971800"/>
            <a:ext cx="582304" cy="5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4.</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2" name="Object 61">
            <a:hlinkClick r:id="rId28" action="ppaction://hlinksldjump"/>
          </p:cNvPr>
          <p:cNvGraphicFramePr>
            <a:graphicFrameLocks noChangeAspect="1"/>
          </p:cNvGraphicFramePr>
          <p:nvPr>
            <p:extLst>
              <p:ext uri="{D42A27DB-BD31-4B8C-83A1-F6EECF244321}">
                <p14:modId xmlns:p14="http://schemas.microsoft.com/office/powerpoint/2010/main" val="1717386753"/>
              </p:ext>
            </p:extLst>
          </p:nvPr>
        </p:nvGraphicFramePr>
        <p:xfrm>
          <a:off x="1219200" y="3625412"/>
          <a:ext cx="2343393" cy="565588"/>
        </p:xfrm>
        <a:graphic>
          <a:graphicData uri="http://schemas.openxmlformats.org/presentationml/2006/ole">
            <mc:AlternateContent xmlns:mc="http://schemas.openxmlformats.org/markup-compatibility/2006">
              <mc:Choice xmlns:v="urn:schemas-microsoft-com:vml" Requires="v">
                <p:oleObj spid="_x0000_s168066" name="Equation" r:id="rId29" imgW="698197" imgH="203112" progId="Equation.3">
                  <p:embed/>
                </p:oleObj>
              </mc:Choice>
              <mc:Fallback>
                <p:oleObj name="Equation" r:id="rId29" imgW="698197" imgH="203112" progId="Equation.3">
                  <p:embed/>
                  <p:pic>
                    <p:nvPicPr>
                      <p:cNvPr id="0" name="Picture 82"/>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219200" y="3625412"/>
                        <a:ext cx="2343393" cy="565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Text Box 284"/>
          <p:cNvSpPr txBox="1">
            <a:spLocks noChangeArrowheads="1"/>
          </p:cNvSpPr>
          <p:nvPr/>
        </p:nvSpPr>
        <p:spPr bwMode="auto">
          <a:xfrm>
            <a:off x="685800" y="3590333"/>
            <a:ext cx="582304" cy="598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5.</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81" name="Object 80">
            <a:hlinkClick r:id="rId31" action="ppaction://hlinksldjump"/>
          </p:cNvPr>
          <p:cNvGraphicFramePr>
            <a:graphicFrameLocks noChangeAspect="1"/>
          </p:cNvGraphicFramePr>
          <p:nvPr>
            <p:extLst>
              <p:ext uri="{D42A27DB-BD31-4B8C-83A1-F6EECF244321}">
                <p14:modId xmlns:p14="http://schemas.microsoft.com/office/powerpoint/2010/main" val="4172411226"/>
              </p:ext>
            </p:extLst>
          </p:nvPr>
        </p:nvGraphicFramePr>
        <p:xfrm>
          <a:off x="1295400" y="2328021"/>
          <a:ext cx="2002805" cy="567579"/>
        </p:xfrm>
        <a:graphic>
          <a:graphicData uri="http://schemas.openxmlformats.org/presentationml/2006/ole">
            <mc:AlternateContent xmlns:mc="http://schemas.openxmlformats.org/markup-compatibility/2006">
              <mc:Choice xmlns:v="urn:schemas-microsoft-com:vml" Requires="v">
                <p:oleObj spid="_x0000_s168067" name="Equation" r:id="rId32" imgW="596641" imgH="203112" progId="Equation.3">
                  <p:embed/>
                </p:oleObj>
              </mc:Choice>
              <mc:Fallback>
                <p:oleObj name="Equation" r:id="rId32" imgW="596641" imgH="203112" progId="Equation.3">
                  <p:embed/>
                  <p:pic>
                    <p:nvPicPr>
                      <p:cNvPr id="0" name="Picture 83"/>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295400" y="2328021"/>
                        <a:ext cx="2002805" cy="5675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 name="Object 78">
            <a:hlinkClick r:id="rId34" action="ppaction://hlinksldjump"/>
          </p:cNvPr>
          <p:cNvGraphicFramePr>
            <a:graphicFrameLocks noChangeAspect="1"/>
          </p:cNvGraphicFramePr>
          <p:nvPr>
            <p:extLst>
              <p:ext uri="{D42A27DB-BD31-4B8C-83A1-F6EECF244321}">
                <p14:modId xmlns:p14="http://schemas.microsoft.com/office/powerpoint/2010/main" val="4175123252"/>
              </p:ext>
            </p:extLst>
          </p:nvPr>
        </p:nvGraphicFramePr>
        <p:xfrm>
          <a:off x="1219200" y="1324881"/>
          <a:ext cx="1626638" cy="490271"/>
        </p:xfrm>
        <a:graphic>
          <a:graphicData uri="http://schemas.openxmlformats.org/presentationml/2006/ole">
            <mc:AlternateContent xmlns:mc="http://schemas.openxmlformats.org/markup-compatibility/2006">
              <mc:Choice xmlns:v="urn:schemas-microsoft-com:vml" Requires="v">
                <p:oleObj spid="_x0000_s168068" name="Equation" r:id="rId35" imgW="596641" imgH="177723" progId="Equation.3">
                  <p:embed/>
                </p:oleObj>
              </mc:Choice>
              <mc:Fallback>
                <p:oleObj name="Equation" r:id="rId35" imgW="596641" imgH="177723" progId="Equation.3">
                  <p:embed/>
                  <p:pic>
                    <p:nvPicPr>
                      <p:cNvPr id="0" name="Picture 84"/>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219200" y="1324881"/>
                        <a:ext cx="1626638" cy="490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7" name="Object 76">
            <a:hlinkClick r:id="rId37" action="ppaction://hlinksldjump"/>
          </p:cNvPr>
          <p:cNvGraphicFramePr>
            <a:graphicFrameLocks noChangeAspect="1"/>
          </p:cNvGraphicFramePr>
          <p:nvPr>
            <p:extLst>
              <p:ext uri="{D42A27DB-BD31-4B8C-83A1-F6EECF244321}">
                <p14:modId xmlns:p14="http://schemas.microsoft.com/office/powerpoint/2010/main" val="3552621876"/>
              </p:ext>
            </p:extLst>
          </p:nvPr>
        </p:nvGraphicFramePr>
        <p:xfrm>
          <a:off x="1256734" y="1841059"/>
          <a:ext cx="1562666" cy="521141"/>
        </p:xfrm>
        <a:graphic>
          <a:graphicData uri="http://schemas.openxmlformats.org/presentationml/2006/ole">
            <mc:AlternateContent xmlns:mc="http://schemas.openxmlformats.org/markup-compatibility/2006">
              <mc:Choice xmlns:v="urn:schemas-microsoft-com:vml" Requires="v">
                <p:oleObj spid="_x0000_s168069" name="Equation" r:id="rId38" imgW="545626" imgH="177646" progId="Equation.3">
                  <p:embed/>
                </p:oleObj>
              </mc:Choice>
              <mc:Fallback>
                <p:oleObj name="Equation" r:id="rId38" imgW="545626" imgH="177646" progId="Equation.3">
                  <p:embed/>
                  <p:pic>
                    <p:nvPicPr>
                      <p:cNvPr id="0" name="Picture 85"/>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256734" y="1841059"/>
                        <a:ext cx="1562666" cy="5211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 name="Rectangle 274"/>
          <p:cNvSpPr>
            <a:spLocks noChangeArrowheads="1"/>
          </p:cNvSpPr>
          <p:nvPr/>
        </p:nvSpPr>
        <p:spPr bwMode="auto">
          <a:xfrm>
            <a:off x="4150844" y="1219200"/>
            <a:ext cx="3621556" cy="1752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Rectangle 274"/>
          <p:cNvSpPr>
            <a:spLocks noChangeArrowheads="1"/>
          </p:cNvSpPr>
          <p:nvPr/>
        </p:nvSpPr>
        <p:spPr bwMode="auto">
          <a:xfrm>
            <a:off x="665398" y="3048000"/>
            <a:ext cx="2839802" cy="1752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274"/>
          <p:cNvSpPr>
            <a:spLocks noChangeArrowheads="1"/>
          </p:cNvSpPr>
          <p:nvPr/>
        </p:nvSpPr>
        <p:spPr bwMode="auto">
          <a:xfrm>
            <a:off x="4150844" y="3048000"/>
            <a:ext cx="3621556" cy="1752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39" name="Straight Connector 38"/>
          <p:cNvCxnSpPr/>
          <p:nvPr/>
        </p:nvCxnSpPr>
        <p:spPr>
          <a:xfrm>
            <a:off x="1268104" y="1738952"/>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295400" y="2286000"/>
            <a:ext cx="152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371600" y="2819400"/>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1600" y="3491552"/>
            <a:ext cx="990600"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295400" y="4114800"/>
            <a:ext cx="20301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71600" y="4724400"/>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181600" y="3505200"/>
            <a:ext cx="990600"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105400" y="4128448"/>
            <a:ext cx="20301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181600" y="4738048"/>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925704" y="1752600"/>
            <a:ext cx="2389496"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953000" y="2286000"/>
            <a:ext cx="182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953000" y="2846696"/>
            <a:ext cx="2590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6"/>
          <p:cNvSpPr txBox="1">
            <a:spLocks noChangeArrowheads="1"/>
          </p:cNvSpPr>
          <p:nvPr/>
        </p:nvSpPr>
        <p:spPr bwMode="auto">
          <a:xfrm>
            <a:off x="609600" y="911423"/>
            <a:ext cx="2362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1400" dirty="0">
                <a:solidFill>
                  <a:srgbClr val="C00000"/>
                </a:solidFill>
              </a:rPr>
              <a:t>Click any expression to review</a:t>
            </a:r>
          </a:p>
        </p:txBody>
      </p:sp>
      <p:grpSp>
        <p:nvGrpSpPr>
          <p:cNvPr id="2" name="Group 1"/>
          <p:cNvGrpSpPr/>
          <p:nvPr/>
        </p:nvGrpSpPr>
        <p:grpSpPr>
          <a:xfrm>
            <a:off x="609600" y="4876800"/>
            <a:ext cx="7424738" cy="1196456"/>
            <a:chOff x="728662" y="5029200"/>
            <a:chExt cx="7424738" cy="1196456"/>
          </a:xfrm>
        </p:grpSpPr>
        <p:pic>
          <p:nvPicPr>
            <p:cNvPr id="57" name="Picture 368"/>
            <p:cNvPicPr>
              <a:picLocks noChangeAspect="1" noChangeArrowheads="1"/>
            </p:cNvPicPr>
            <p:nvPr/>
          </p:nvPicPr>
          <p:blipFill>
            <a:blip r:embed="rId40" cstate="print">
              <a:extLst>
                <a:ext uri="{28A0092B-C50C-407E-A947-70E740481C1C}">
                  <a14:useLocalDpi xmlns:a14="http://schemas.microsoft.com/office/drawing/2010/main" val="0"/>
                </a:ext>
              </a:extLst>
            </a:blip>
            <a:srcRect/>
            <a:stretch>
              <a:fillRect/>
            </a:stretch>
          </p:blipFill>
          <p:spPr bwMode="auto">
            <a:xfrm>
              <a:off x="728662" y="5029200"/>
              <a:ext cx="7424738" cy="1196456"/>
            </a:xfrm>
            <a:prstGeom prst="rect">
              <a:avLst/>
            </a:prstGeom>
            <a:noFill/>
            <a:extLst>
              <a:ext uri="{909E8E84-426E-40DD-AFC4-6F175D3DCCD1}">
                <a14:hiddenFill xmlns:a14="http://schemas.microsoft.com/office/drawing/2010/main">
                  <a:solidFill>
                    <a:srgbClr val="FFFFFF"/>
                  </a:solidFill>
                </a14:hiddenFill>
              </a:ext>
            </a:extLst>
          </p:spPr>
        </p:pic>
        <p:sp>
          <p:nvSpPr>
            <p:cNvPr id="58" name="TextBox 57"/>
            <p:cNvSpPr txBox="1"/>
            <p:nvPr/>
          </p:nvSpPr>
          <p:spPr>
            <a:xfrm>
              <a:off x="998933" y="5170524"/>
              <a:ext cx="982267" cy="369332"/>
            </a:xfrm>
            <a:prstGeom prst="rect">
              <a:avLst/>
            </a:prstGeom>
            <a:noFill/>
          </p:spPr>
          <p:txBody>
            <a:bodyPr wrap="square" rtlCol="0">
              <a:spAutoFit/>
            </a:bodyPr>
            <a:lstStyle/>
            <a:p>
              <a:r>
                <a:rPr lang="en-US" dirty="0"/>
                <a:t>about</a:t>
              </a:r>
            </a:p>
          </p:txBody>
        </p:sp>
        <p:sp>
          <p:nvSpPr>
            <p:cNvPr id="68" name="TextBox 67"/>
            <p:cNvSpPr txBox="1"/>
            <p:nvPr/>
          </p:nvSpPr>
          <p:spPr>
            <a:xfrm>
              <a:off x="2209800" y="5170524"/>
              <a:ext cx="982267" cy="369332"/>
            </a:xfrm>
            <a:prstGeom prst="rect">
              <a:avLst/>
            </a:prstGeom>
            <a:noFill/>
          </p:spPr>
          <p:txBody>
            <a:bodyPr wrap="square" rtlCol="0">
              <a:spAutoFit/>
            </a:bodyPr>
            <a:lstStyle/>
            <a:p>
              <a:r>
                <a:rPr lang="en-US" dirty="0"/>
                <a:t>the</a:t>
              </a:r>
            </a:p>
          </p:txBody>
        </p:sp>
        <p:sp>
          <p:nvSpPr>
            <p:cNvPr id="69" name="TextBox 68"/>
            <p:cNvSpPr txBox="1"/>
            <p:nvPr/>
          </p:nvSpPr>
          <p:spPr>
            <a:xfrm>
              <a:off x="3374428" y="5183329"/>
              <a:ext cx="982267" cy="369332"/>
            </a:xfrm>
            <a:prstGeom prst="rect">
              <a:avLst/>
            </a:prstGeom>
            <a:noFill/>
          </p:spPr>
          <p:txBody>
            <a:bodyPr wrap="square" rtlCol="0">
              <a:spAutoFit/>
            </a:bodyPr>
            <a:lstStyle/>
            <a:p>
              <a:r>
                <a:rPr lang="en-US" dirty="0"/>
                <a:t>vampire</a:t>
              </a:r>
            </a:p>
          </p:txBody>
        </p:sp>
        <p:sp>
          <p:nvSpPr>
            <p:cNvPr id="70" name="TextBox 69"/>
            <p:cNvSpPr txBox="1"/>
            <p:nvPr/>
          </p:nvSpPr>
          <p:spPr>
            <a:xfrm>
              <a:off x="4643238" y="5158856"/>
              <a:ext cx="982267" cy="369332"/>
            </a:xfrm>
            <a:prstGeom prst="rect">
              <a:avLst/>
            </a:prstGeom>
            <a:noFill/>
          </p:spPr>
          <p:txBody>
            <a:bodyPr wrap="square" rtlCol="0">
              <a:spAutoFit/>
            </a:bodyPr>
            <a:lstStyle/>
            <a:p>
              <a:r>
                <a:rPr lang="en-US" dirty="0"/>
                <a:t>who</a:t>
              </a:r>
            </a:p>
          </p:txBody>
        </p:sp>
        <p:sp>
          <p:nvSpPr>
            <p:cNvPr id="74" name="TextBox 73"/>
            <p:cNvSpPr txBox="1"/>
            <p:nvPr/>
          </p:nvSpPr>
          <p:spPr>
            <a:xfrm>
              <a:off x="5854105" y="5158856"/>
              <a:ext cx="982267" cy="369332"/>
            </a:xfrm>
            <a:prstGeom prst="rect">
              <a:avLst/>
            </a:prstGeom>
            <a:noFill/>
          </p:spPr>
          <p:txBody>
            <a:bodyPr wrap="square" rtlCol="0">
              <a:spAutoFit/>
            </a:bodyPr>
            <a:lstStyle/>
            <a:p>
              <a:r>
                <a:rPr lang="en-US" dirty="0"/>
                <a:t>fell</a:t>
              </a:r>
            </a:p>
          </p:txBody>
        </p:sp>
        <p:sp>
          <p:nvSpPr>
            <p:cNvPr id="75" name="TextBox 74"/>
            <p:cNvSpPr txBox="1"/>
            <p:nvPr/>
          </p:nvSpPr>
          <p:spPr>
            <a:xfrm>
              <a:off x="7018733" y="5171661"/>
              <a:ext cx="982267" cy="369332"/>
            </a:xfrm>
            <a:prstGeom prst="rect">
              <a:avLst/>
            </a:prstGeom>
            <a:noFill/>
          </p:spPr>
          <p:txBody>
            <a:bodyPr wrap="square" rtlCol="0">
              <a:spAutoFit/>
            </a:bodyPr>
            <a:lstStyle/>
            <a:p>
              <a:r>
                <a:rPr lang="en-US" dirty="0"/>
                <a:t>in</a:t>
              </a:r>
            </a:p>
          </p:txBody>
        </p:sp>
        <p:sp>
          <p:nvSpPr>
            <p:cNvPr id="76" name="TextBox 75"/>
            <p:cNvSpPr txBox="1"/>
            <p:nvPr/>
          </p:nvSpPr>
          <p:spPr>
            <a:xfrm>
              <a:off x="990600" y="5551524"/>
              <a:ext cx="982267" cy="369332"/>
            </a:xfrm>
            <a:prstGeom prst="rect">
              <a:avLst/>
            </a:prstGeom>
            <a:noFill/>
          </p:spPr>
          <p:txBody>
            <a:bodyPr wrap="square" rtlCol="0">
              <a:spAutoFit/>
            </a:bodyPr>
            <a:lstStyle/>
            <a:p>
              <a:r>
                <a:rPr lang="en-US" dirty="0"/>
                <a:t>love</a:t>
              </a:r>
            </a:p>
          </p:txBody>
        </p:sp>
        <p:sp>
          <p:nvSpPr>
            <p:cNvPr id="78" name="TextBox 77"/>
            <p:cNvSpPr txBox="1"/>
            <p:nvPr/>
          </p:nvSpPr>
          <p:spPr>
            <a:xfrm>
              <a:off x="2201467" y="5551524"/>
              <a:ext cx="982267" cy="369332"/>
            </a:xfrm>
            <a:prstGeom prst="rect">
              <a:avLst/>
            </a:prstGeom>
            <a:noFill/>
          </p:spPr>
          <p:txBody>
            <a:bodyPr wrap="square" rtlCol="0">
              <a:spAutoFit/>
            </a:bodyPr>
            <a:lstStyle/>
            <a:p>
              <a:r>
                <a:rPr lang="en-US" dirty="0"/>
                <a:t>with</a:t>
              </a:r>
            </a:p>
          </p:txBody>
        </p:sp>
        <p:sp>
          <p:nvSpPr>
            <p:cNvPr id="80" name="TextBox 79"/>
            <p:cNvSpPr txBox="1"/>
            <p:nvPr/>
          </p:nvSpPr>
          <p:spPr>
            <a:xfrm>
              <a:off x="3366095" y="5564329"/>
              <a:ext cx="982267" cy="369332"/>
            </a:xfrm>
            <a:prstGeom prst="rect">
              <a:avLst/>
            </a:prstGeom>
            <a:noFill/>
          </p:spPr>
          <p:txBody>
            <a:bodyPr wrap="square" rtlCol="0">
              <a:spAutoFit/>
            </a:bodyPr>
            <a:lstStyle/>
            <a:p>
              <a:r>
                <a:rPr lang="en-US" dirty="0"/>
                <a:t>the</a:t>
              </a:r>
            </a:p>
          </p:txBody>
        </p:sp>
        <p:sp>
          <p:nvSpPr>
            <p:cNvPr id="82" name="TextBox 81"/>
            <p:cNvSpPr txBox="1"/>
            <p:nvPr/>
          </p:nvSpPr>
          <p:spPr>
            <a:xfrm>
              <a:off x="4634905" y="5539856"/>
              <a:ext cx="982267" cy="369332"/>
            </a:xfrm>
            <a:prstGeom prst="rect">
              <a:avLst/>
            </a:prstGeom>
            <a:noFill/>
          </p:spPr>
          <p:txBody>
            <a:bodyPr wrap="square" rtlCol="0">
              <a:spAutoFit/>
            </a:bodyPr>
            <a:lstStyle/>
            <a:p>
              <a:r>
                <a:rPr lang="en-US" dirty="0"/>
                <a:t>girl</a:t>
              </a:r>
            </a:p>
          </p:txBody>
        </p:sp>
        <p:sp>
          <p:nvSpPr>
            <p:cNvPr id="88" name="TextBox 87"/>
            <p:cNvSpPr txBox="1"/>
            <p:nvPr/>
          </p:nvSpPr>
          <p:spPr>
            <a:xfrm>
              <a:off x="5805354" y="5539856"/>
              <a:ext cx="982267" cy="369332"/>
            </a:xfrm>
            <a:prstGeom prst="rect">
              <a:avLst/>
            </a:prstGeom>
            <a:noFill/>
          </p:spPr>
          <p:txBody>
            <a:bodyPr wrap="square" rtlCol="0">
              <a:spAutoFit/>
            </a:bodyPr>
            <a:lstStyle/>
            <a:p>
              <a:r>
                <a:rPr lang="en-US" dirty="0"/>
                <a:t>necks</a:t>
              </a:r>
            </a:p>
          </p:txBody>
        </p:sp>
        <p:sp>
          <p:nvSpPr>
            <p:cNvPr id="89" name="TextBox 88"/>
            <p:cNvSpPr txBox="1"/>
            <p:nvPr/>
          </p:nvSpPr>
          <p:spPr>
            <a:xfrm>
              <a:off x="7010400" y="5552661"/>
              <a:ext cx="982267" cy="369332"/>
            </a:xfrm>
            <a:prstGeom prst="rect">
              <a:avLst/>
            </a:prstGeom>
            <a:noFill/>
          </p:spPr>
          <p:txBody>
            <a:bodyPr wrap="square" rtlCol="0">
              <a:spAutoFit/>
            </a:bodyPr>
            <a:lstStyle/>
            <a:p>
              <a:r>
                <a:rPr lang="en-US" dirty="0"/>
                <a:t>door</a:t>
              </a:r>
            </a:p>
          </p:txBody>
        </p:sp>
      </p:grpSp>
      <p:sp>
        <p:nvSpPr>
          <p:cNvPr id="90" name="Agenda Link">
            <a:hlinkClick r:id="rId41"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113430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 name="Green Background"/>
          <p:cNvSpPr>
            <a:spLocks noChangeArrowheads="1"/>
          </p:cNvSpPr>
          <p:nvPr/>
        </p:nvSpPr>
        <p:spPr bwMode="auto">
          <a:xfrm>
            <a:off x="228600" y="914400"/>
            <a:ext cx="8686800" cy="49101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27</a:t>
            </a:fld>
            <a:endParaRPr lang="en-US"/>
          </a:p>
        </p:txBody>
      </p:sp>
      <p:sp>
        <p:nvSpPr>
          <p:cNvPr id="4" name="Agenda Link">
            <a:hlinkClick r:id="rId4"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graphicFrame>
        <p:nvGraphicFramePr>
          <p:cNvPr id="6" name="Object 5"/>
          <p:cNvGraphicFramePr>
            <a:graphicFrameLocks noChangeAspect="1"/>
          </p:cNvGraphicFramePr>
          <p:nvPr>
            <p:extLst>
              <p:ext uri="{D42A27DB-BD31-4B8C-83A1-F6EECF244321}">
                <p14:modId xmlns:p14="http://schemas.microsoft.com/office/powerpoint/2010/main" val="4051039024"/>
              </p:ext>
            </p:extLst>
          </p:nvPr>
        </p:nvGraphicFramePr>
        <p:xfrm>
          <a:off x="2667000" y="1219200"/>
          <a:ext cx="3021921" cy="908050"/>
        </p:xfrm>
        <a:graphic>
          <a:graphicData uri="http://schemas.openxmlformats.org/presentationml/2006/ole">
            <mc:AlternateContent xmlns:mc="http://schemas.openxmlformats.org/markup-compatibility/2006">
              <mc:Choice xmlns:v="urn:schemas-microsoft-com:vml" Requires="v">
                <p:oleObj spid="_x0000_s280594" name="Equation" r:id="rId5" imgW="596641" imgH="177723" progId="Equation.3">
                  <p:embed/>
                </p:oleObj>
              </mc:Choice>
              <mc:Fallback>
                <p:oleObj name="Equation" r:id="rId5" imgW="596641" imgH="177723"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1219200"/>
                        <a:ext cx="3021921" cy="90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8775433"/>
              </p:ext>
            </p:extLst>
          </p:nvPr>
        </p:nvGraphicFramePr>
        <p:xfrm>
          <a:off x="3200400" y="2292350"/>
          <a:ext cx="1480004" cy="908050"/>
        </p:xfrm>
        <a:graphic>
          <a:graphicData uri="http://schemas.openxmlformats.org/presentationml/2006/ole">
            <mc:AlternateContent xmlns:mc="http://schemas.openxmlformats.org/markup-compatibility/2006">
              <mc:Choice xmlns:v="urn:schemas-microsoft-com:vml" Requires="v">
                <p:oleObj spid="_x0000_s280595" name="Equation" r:id="rId7" imgW="291847" imgH="177646" progId="Equation.3">
                  <p:embed/>
                </p:oleObj>
              </mc:Choice>
              <mc:Fallback>
                <p:oleObj name="Equation" r:id="rId7" imgW="291847" imgH="177646"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2292350"/>
                        <a:ext cx="1480004" cy="90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4"/>
          <p:cNvGrpSpPr/>
          <p:nvPr/>
        </p:nvGrpSpPr>
        <p:grpSpPr>
          <a:xfrm>
            <a:off x="4529374" y="2055125"/>
            <a:ext cx="707571" cy="1132114"/>
            <a:chOff x="2243374" y="2133600"/>
            <a:chExt cx="381000" cy="609600"/>
          </a:xfrm>
        </p:grpSpPr>
        <p:graphicFrame>
          <p:nvGraphicFramePr>
            <p:cNvPr id="8" name="Object 7"/>
            <p:cNvGraphicFramePr>
              <a:graphicFrameLocks noChangeAspect="1"/>
            </p:cNvGraphicFramePr>
            <p:nvPr>
              <p:extLst>
                <p:ext uri="{D42A27DB-BD31-4B8C-83A1-F6EECF244321}">
                  <p14:modId xmlns:p14="http://schemas.microsoft.com/office/powerpoint/2010/main" val="1404658646"/>
                </p:ext>
              </p:extLst>
            </p:nvPr>
          </p:nvGraphicFramePr>
          <p:xfrm>
            <a:off x="2279650" y="2254250"/>
            <a:ext cx="311150" cy="488950"/>
          </p:xfrm>
          <a:graphic>
            <a:graphicData uri="http://schemas.openxmlformats.org/presentationml/2006/ole">
              <mc:AlternateContent xmlns:mc="http://schemas.openxmlformats.org/markup-compatibility/2006">
                <mc:Choice xmlns:v="urn:schemas-microsoft-com:vml" Requires="v">
                  <p:oleObj spid="_x0000_s280596" name="Equation" r:id="rId9" imgW="114102" imgH="177492" progId="Equation.3">
                    <p:embed/>
                  </p:oleObj>
                </mc:Choice>
                <mc:Fallback>
                  <p:oleObj name="Equation" r:id="rId9" imgW="114102" imgH="177492" progId="Equation.3">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9650" y="2254250"/>
                          <a:ext cx="311150"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Down Arrow 11"/>
            <p:cNvSpPr/>
            <p:nvPr/>
          </p:nvSpPr>
          <p:spPr>
            <a:xfrm>
              <a:off x="2243374" y="21336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15"/>
          <p:cNvGrpSpPr/>
          <p:nvPr/>
        </p:nvGrpSpPr>
        <p:grpSpPr>
          <a:xfrm>
            <a:off x="3886200" y="3048000"/>
            <a:ext cx="990600" cy="1132114"/>
            <a:chOff x="1752600" y="2743200"/>
            <a:chExt cx="533400" cy="609600"/>
          </a:xfrm>
        </p:grpSpPr>
        <p:graphicFrame>
          <p:nvGraphicFramePr>
            <p:cNvPr id="9" name="Object 8"/>
            <p:cNvGraphicFramePr>
              <a:graphicFrameLocks noChangeAspect="1"/>
            </p:cNvGraphicFramePr>
            <p:nvPr>
              <p:extLst>
                <p:ext uri="{D42A27DB-BD31-4B8C-83A1-F6EECF244321}">
                  <p14:modId xmlns:p14="http://schemas.microsoft.com/office/powerpoint/2010/main" val="2852554098"/>
                </p:ext>
              </p:extLst>
            </p:nvPr>
          </p:nvGraphicFramePr>
          <p:xfrm>
            <a:off x="1798638" y="2863850"/>
            <a:ext cx="487362" cy="488950"/>
          </p:xfrm>
          <a:graphic>
            <a:graphicData uri="http://schemas.openxmlformats.org/presentationml/2006/ole">
              <mc:AlternateContent xmlns:mc="http://schemas.openxmlformats.org/markup-compatibility/2006">
                <mc:Choice xmlns:v="urn:schemas-microsoft-com:vml" Requires="v">
                  <p:oleObj spid="_x0000_s280597" name="Equation" r:id="rId11" imgW="177492" imgH="177492" progId="Equation.3">
                    <p:embed/>
                  </p:oleObj>
                </mc:Choice>
                <mc:Fallback>
                  <p:oleObj name="Equation" r:id="rId11" imgW="177492" imgH="177492" progId="Equation.3">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98638" y="2863850"/>
                          <a:ext cx="487362"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ounded Rectangle 12"/>
            <p:cNvSpPr/>
            <p:nvPr/>
          </p:nvSpPr>
          <p:spPr>
            <a:xfrm>
              <a:off x="1752600" y="2917032"/>
              <a:ext cx="533400" cy="35956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1828800" y="2743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 Box 314"/>
          <p:cNvSpPr txBox="1">
            <a:spLocks noChangeArrowheads="1"/>
          </p:cNvSpPr>
          <p:nvPr/>
        </p:nvSpPr>
        <p:spPr bwMode="auto">
          <a:xfrm>
            <a:off x="1600200" y="1355171"/>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10" name="Group 19"/>
          <p:cNvGrpSpPr/>
          <p:nvPr/>
        </p:nvGrpSpPr>
        <p:grpSpPr>
          <a:xfrm>
            <a:off x="5791200" y="4876800"/>
            <a:ext cx="2971800" cy="838200"/>
            <a:chOff x="5791200" y="4876800"/>
            <a:chExt cx="2971800" cy="838200"/>
          </a:xfrm>
        </p:grpSpPr>
        <p:sp>
          <p:nvSpPr>
            <p:cNvPr id="17" name="Rounded Rectangle 16"/>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hlinkClick r:id="rId13"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19" name="Right Bracket 18"/>
          <p:cNvSpPr/>
          <p:nvPr/>
        </p:nvSpPr>
        <p:spPr>
          <a:xfrm rot="5400000">
            <a:off x="4762500" y="1104900"/>
            <a:ext cx="228600" cy="1676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1" name="Right Bracket 20"/>
          <p:cNvSpPr/>
          <p:nvPr/>
        </p:nvSpPr>
        <p:spPr>
          <a:xfrm rot="5400000">
            <a:off x="4114800" y="2057400"/>
            <a:ext cx="152400" cy="1828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31874467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 name="Green Background"/>
          <p:cNvSpPr>
            <a:spLocks noChangeArrowheads="1"/>
          </p:cNvSpPr>
          <p:nvPr/>
        </p:nvSpPr>
        <p:spPr bwMode="auto">
          <a:xfrm>
            <a:off x="304800" y="914400"/>
            <a:ext cx="8686800" cy="49101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28</a:t>
            </a:fld>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1431832416"/>
              </p:ext>
            </p:extLst>
          </p:nvPr>
        </p:nvGraphicFramePr>
        <p:xfrm>
          <a:off x="3183355" y="1325738"/>
          <a:ext cx="2652186" cy="884062"/>
        </p:xfrm>
        <a:graphic>
          <a:graphicData uri="http://schemas.openxmlformats.org/presentationml/2006/ole">
            <mc:AlternateContent xmlns:mc="http://schemas.openxmlformats.org/markup-compatibility/2006">
              <mc:Choice xmlns:v="urn:schemas-microsoft-com:vml" Requires="v">
                <p:oleObj spid="_x0000_s281618" name="Equation" r:id="rId4" imgW="545626" imgH="177646" progId="Equation.3">
                  <p:embed/>
                </p:oleObj>
              </mc:Choice>
              <mc:Fallback>
                <p:oleObj name="Equation" r:id="rId4" imgW="545626" imgH="177646"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83355" y="1325738"/>
                        <a:ext cx="2652186" cy="884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040833516"/>
              </p:ext>
            </p:extLst>
          </p:nvPr>
        </p:nvGraphicFramePr>
        <p:xfrm>
          <a:off x="3320875" y="2209800"/>
          <a:ext cx="1479725" cy="884062"/>
        </p:xfrm>
        <a:graphic>
          <a:graphicData uri="http://schemas.openxmlformats.org/presentationml/2006/ole">
            <mc:AlternateContent xmlns:mc="http://schemas.openxmlformats.org/markup-compatibility/2006">
              <mc:Choice xmlns:v="urn:schemas-microsoft-com:vml" Requires="v">
                <p:oleObj spid="_x0000_s281619" name="Equation" r:id="rId6" imgW="304404" imgH="177569" progId="Equation.3">
                  <p:embed/>
                </p:oleObj>
              </mc:Choice>
              <mc:Fallback>
                <p:oleObj name="Equation" r:id="rId6" imgW="304404" imgH="177569"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20875" y="2209800"/>
                        <a:ext cx="1479725" cy="884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25"/>
          <p:cNvGrpSpPr/>
          <p:nvPr/>
        </p:nvGrpSpPr>
        <p:grpSpPr>
          <a:xfrm>
            <a:off x="4724400" y="2057400"/>
            <a:ext cx="862499" cy="948749"/>
            <a:chOff x="4902200" y="1676400"/>
            <a:chExt cx="508000" cy="558800"/>
          </a:xfrm>
        </p:grpSpPr>
        <p:graphicFrame>
          <p:nvGraphicFramePr>
            <p:cNvPr id="20" name="Object 19"/>
            <p:cNvGraphicFramePr>
              <a:graphicFrameLocks noChangeAspect="1"/>
            </p:cNvGraphicFramePr>
            <p:nvPr>
              <p:extLst>
                <p:ext uri="{D42A27DB-BD31-4B8C-83A1-F6EECF244321}">
                  <p14:modId xmlns:p14="http://schemas.microsoft.com/office/powerpoint/2010/main" val="1438431337"/>
                </p:ext>
              </p:extLst>
            </p:nvPr>
          </p:nvGraphicFramePr>
          <p:xfrm>
            <a:off x="4902200" y="1752600"/>
            <a:ext cx="508000" cy="482600"/>
          </p:xfrm>
          <a:graphic>
            <a:graphicData uri="http://schemas.openxmlformats.org/presentationml/2006/ole">
              <mc:AlternateContent xmlns:mc="http://schemas.openxmlformats.org/markup-compatibility/2006">
                <mc:Choice xmlns:v="urn:schemas-microsoft-com:vml" Requires="v">
                  <p:oleObj spid="_x0000_s281620" name="Equation" r:id="rId8" imgW="177492" imgH="164814" progId="Equation.3">
                    <p:embed/>
                  </p:oleObj>
                </mc:Choice>
                <mc:Fallback>
                  <p:oleObj name="Equation" r:id="rId8" imgW="177492" imgH="164814"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02200" y="1752600"/>
                          <a:ext cx="508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Down Arrow 20"/>
            <p:cNvSpPr/>
            <p:nvPr/>
          </p:nvSpPr>
          <p:spPr>
            <a:xfrm>
              <a:off x="4953000" y="16764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24"/>
          <p:cNvGrpSpPr/>
          <p:nvPr/>
        </p:nvGrpSpPr>
        <p:grpSpPr>
          <a:xfrm>
            <a:off x="4038600" y="2971800"/>
            <a:ext cx="905624" cy="1034999"/>
            <a:chOff x="4509448" y="2209800"/>
            <a:chExt cx="533400" cy="609600"/>
          </a:xfrm>
        </p:grpSpPr>
        <p:graphicFrame>
          <p:nvGraphicFramePr>
            <p:cNvPr id="22" name="Object 21"/>
            <p:cNvGraphicFramePr>
              <a:graphicFrameLocks noChangeAspect="1"/>
            </p:cNvGraphicFramePr>
            <p:nvPr>
              <p:extLst>
                <p:ext uri="{D42A27DB-BD31-4B8C-83A1-F6EECF244321}">
                  <p14:modId xmlns:p14="http://schemas.microsoft.com/office/powerpoint/2010/main" val="1168620262"/>
                </p:ext>
              </p:extLst>
            </p:nvPr>
          </p:nvGraphicFramePr>
          <p:xfrm>
            <a:off x="4521200" y="2300288"/>
            <a:ext cx="508000" cy="519112"/>
          </p:xfrm>
          <a:graphic>
            <a:graphicData uri="http://schemas.openxmlformats.org/presentationml/2006/ole">
              <mc:AlternateContent xmlns:mc="http://schemas.openxmlformats.org/markup-compatibility/2006">
                <mc:Choice xmlns:v="urn:schemas-microsoft-com:vml" Requires="v">
                  <p:oleObj spid="_x0000_s281621" name="Equation" r:id="rId10" imgW="177492" imgH="177492" progId="Equation.3">
                    <p:embed/>
                  </p:oleObj>
                </mc:Choice>
                <mc:Fallback>
                  <p:oleObj name="Equation" r:id="rId10" imgW="177492" imgH="177492"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21200" y="2300288"/>
                          <a:ext cx="508000"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Down Arrow 22"/>
            <p:cNvSpPr/>
            <p:nvPr/>
          </p:nvSpPr>
          <p:spPr>
            <a:xfrm>
              <a:off x="4572000" y="22098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509448" y="2374438"/>
              <a:ext cx="533400" cy="35956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 Box 314"/>
          <p:cNvSpPr txBox="1">
            <a:spLocks noChangeArrowheads="1"/>
          </p:cNvSpPr>
          <p:nvPr/>
        </p:nvSpPr>
        <p:spPr bwMode="auto">
          <a:xfrm>
            <a:off x="1600200" y="1355171"/>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2</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5" name="Group 15"/>
          <p:cNvGrpSpPr/>
          <p:nvPr/>
        </p:nvGrpSpPr>
        <p:grpSpPr>
          <a:xfrm>
            <a:off x="5791200" y="4876800"/>
            <a:ext cx="2971800" cy="838200"/>
            <a:chOff x="5791200" y="4876800"/>
            <a:chExt cx="2971800" cy="838200"/>
          </a:xfrm>
        </p:grpSpPr>
        <p:sp>
          <p:nvSpPr>
            <p:cNvPr id="18" name="Rounded Rectangle 17"/>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hlinkClick r:id="rId12"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28" name="Right Bracket 27"/>
          <p:cNvSpPr/>
          <p:nvPr/>
        </p:nvSpPr>
        <p:spPr>
          <a:xfrm rot="5400000">
            <a:off x="5029200" y="1371600"/>
            <a:ext cx="228600" cy="1143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9" name="Right Bracket 28"/>
          <p:cNvSpPr/>
          <p:nvPr/>
        </p:nvSpPr>
        <p:spPr>
          <a:xfrm rot="5400000">
            <a:off x="4343400" y="1752600"/>
            <a:ext cx="152400" cy="2286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0" name="Agenda Link">
            <a:hlinkClick r:id="rId1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6869628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 name="Green Background"/>
          <p:cNvSpPr>
            <a:spLocks noChangeArrowheads="1"/>
          </p:cNvSpPr>
          <p:nvPr/>
        </p:nvSpPr>
        <p:spPr bwMode="auto">
          <a:xfrm>
            <a:off x="304800" y="914400"/>
            <a:ext cx="8686800" cy="49101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29</a:t>
            </a:fld>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2236602068"/>
              </p:ext>
            </p:extLst>
          </p:nvPr>
        </p:nvGraphicFramePr>
        <p:xfrm>
          <a:off x="2592922" y="990600"/>
          <a:ext cx="3731678" cy="1058590"/>
        </p:xfrm>
        <a:graphic>
          <a:graphicData uri="http://schemas.openxmlformats.org/presentationml/2006/ole">
            <mc:AlternateContent xmlns:mc="http://schemas.openxmlformats.org/markup-compatibility/2006">
              <mc:Choice xmlns:v="urn:schemas-microsoft-com:vml" Requires="v">
                <p:oleObj spid="_x0000_s282654" name="Equation" r:id="rId4" imgW="596641" imgH="203112" progId="Equation.3">
                  <p:embed/>
                </p:oleObj>
              </mc:Choice>
              <mc:Fallback>
                <p:oleObj name="Equation" r:id="rId4" imgW="596641" imgH="203112"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2922" y="990600"/>
                        <a:ext cx="3731678" cy="10585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2"/>
          <p:cNvGrpSpPr/>
          <p:nvPr/>
        </p:nvGrpSpPr>
        <p:grpSpPr>
          <a:xfrm>
            <a:off x="4014966" y="3810007"/>
            <a:ext cx="1014234" cy="1164605"/>
            <a:chOff x="6708520" y="4531126"/>
            <a:chExt cx="544512" cy="625241"/>
          </a:xfrm>
        </p:grpSpPr>
        <p:graphicFrame>
          <p:nvGraphicFramePr>
            <p:cNvPr id="29" name="Object 28"/>
            <p:cNvGraphicFramePr>
              <a:graphicFrameLocks noChangeAspect="1"/>
            </p:cNvGraphicFramePr>
            <p:nvPr>
              <p:extLst>
                <p:ext uri="{D42A27DB-BD31-4B8C-83A1-F6EECF244321}">
                  <p14:modId xmlns:p14="http://schemas.microsoft.com/office/powerpoint/2010/main" val="4274099589"/>
                </p:ext>
              </p:extLst>
            </p:nvPr>
          </p:nvGraphicFramePr>
          <p:xfrm>
            <a:off x="6708520" y="4637255"/>
            <a:ext cx="544512" cy="519112"/>
          </p:xfrm>
          <a:graphic>
            <a:graphicData uri="http://schemas.openxmlformats.org/presentationml/2006/ole">
              <mc:AlternateContent xmlns:mc="http://schemas.openxmlformats.org/markup-compatibility/2006">
                <mc:Choice xmlns:v="urn:schemas-microsoft-com:vml" Requires="v">
                  <p:oleObj spid="_x0000_s282655" name="Equation" r:id="rId6" imgW="190335" imgH="177646" progId="Equation.3">
                    <p:embed/>
                  </p:oleObj>
                </mc:Choice>
                <mc:Fallback>
                  <p:oleObj name="Equation" r:id="rId6" imgW="190335" imgH="177646"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8520" y="4637255"/>
                          <a:ext cx="544512"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Down Arrow 29"/>
            <p:cNvSpPr/>
            <p:nvPr/>
          </p:nvSpPr>
          <p:spPr>
            <a:xfrm>
              <a:off x="6790213" y="4531126"/>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6714230" y="4716095"/>
              <a:ext cx="533400" cy="35956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6"/>
          <p:cNvGrpSpPr/>
          <p:nvPr/>
        </p:nvGrpSpPr>
        <p:grpSpPr>
          <a:xfrm>
            <a:off x="2590800" y="2023369"/>
            <a:ext cx="3134373" cy="925528"/>
            <a:chOff x="5943600" y="3657600"/>
            <a:chExt cx="1682750" cy="496888"/>
          </a:xfrm>
        </p:grpSpPr>
        <p:graphicFrame>
          <p:nvGraphicFramePr>
            <p:cNvPr id="27" name="Object 26"/>
            <p:cNvGraphicFramePr>
              <a:graphicFrameLocks noChangeAspect="1"/>
            </p:cNvGraphicFramePr>
            <p:nvPr>
              <p:extLst>
                <p:ext uri="{D42A27DB-BD31-4B8C-83A1-F6EECF244321}">
                  <p14:modId xmlns:p14="http://schemas.microsoft.com/office/powerpoint/2010/main" val="2929814232"/>
                </p:ext>
              </p:extLst>
            </p:nvPr>
          </p:nvGraphicFramePr>
          <p:xfrm>
            <a:off x="5943600" y="3657600"/>
            <a:ext cx="766762" cy="496888"/>
          </p:xfrm>
          <a:graphic>
            <a:graphicData uri="http://schemas.openxmlformats.org/presentationml/2006/ole">
              <mc:AlternateContent xmlns:mc="http://schemas.openxmlformats.org/markup-compatibility/2006">
                <mc:Choice xmlns:v="urn:schemas-microsoft-com:vml" Requires="v">
                  <p:oleObj spid="_x0000_s282656" name="Equation" r:id="rId8" imgW="228402" imgH="177646" progId="Equation.3">
                    <p:embed/>
                  </p:oleObj>
                </mc:Choice>
                <mc:Fallback>
                  <p:oleObj name="Equation" r:id="rId8" imgW="228402" imgH="177646"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3657600"/>
                          <a:ext cx="766762"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1958216853"/>
                </p:ext>
              </p:extLst>
            </p:nvPr>
          </p:nvGraphicFramePr>
          <p:xfrm>
            <a:off x="6858000" y="3657600"/>
            <a:ext cx="768350" cy="461962"/>
          </p:xfrm>
          <a:graphic>
            <a:graphicData uri="http://schemas.openxmlformats.org/presentationml/2006/ole">
              <mc:AlternateContent xmlns:mc="http://schemas.openxmlformats.org/markup-compatibility/2006">
                <mc:Choice xmlns:v="urn:schemas-microsoft-com:vml" Requires="v">
                  <p:oleObj spid="_x0000_s282657" name="Equation" r:id="rId10" imgW="228501" imgH="165028" progId="Equation.3">
                    <p:embed/>
                  </p:oleObj>
                </mc:Choice>
                <mc:Fallback>
                  <p:oleObj name="Equation" r:id="rId10" imgW="228501" imgH="165028"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0" y="3657600"/>
                          <a:ext cx="768350" cy="46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 name="Group 34"/>
          <p:cNvGrpSpPr/>
          <p:nvPr/>
        </p:nvGrpSpPr>
        <p:grpSpPr>
          <a:xfrm>
            <a:off x="3856417" y="1905000"/>
            <a:ext cx="715583" cy="1067461"/>
            <a:chOff x="6629400" y="3581400"/>
            <a:chExt cx="384175" cy="573088"/>
          </a:xfrm>
        </p:grpSpPr>
        <p:graphicFrame>
          <p:nvGraphicFramePr>
            <p:cNvPr id="32" name="Object 31"/>
            <p:cNvGraphicFramePr>
              <a:graphicFrameLocks noChangeAspect="1"/>
            </p:cNvGraphicFramePr>
            <p:nvPr>
              <p:extLst>
                <p:ext uri="{D42A27DB-BD31-4B8C-83A1-F6EECF244321}">
                  <p14:modId xmlns:p14="http://schemas.microsoft.com/office/powerpoint/2010/main" val="3847975993"/>
                </p:ext>
              </p:extLst>
            </p:nvPr>
          </p:nvGraphicFramePr>
          <p:xfrm>
            <a:off x="6629400" y="3657600"/>
            <a:ext cx="384175" cy="496888"/>
          </p:xfrm>
          <a:graphic>
            <a:graphicData uri="http://schemas.openxmlformats.org/presentationml/2006/ole">
              <mc:AlternateContent xmlns:mc="http://schemas.openxmlformats.org/markup-compatibility/2006">
                <mc:Choice xmlns:v="urn:schemas-microsoft-com:vml" Requires="v">
                  <p:oleObj spid="_x0000_s282658" name="Equation" r:id="rId12" imgW="114102" imgH="177492" progId="Equation.3">
                    <p:embed/>
                  </p:oleObj>
                </mc:Choice>
                <mc:Fallback>
                  <p:oleObj name="Equation" r:id="rId12" imgW="114102" imgH="177492"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29400" y="3657600"/>
                          <a:ext cx="384175"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Down Arrow 33"/>
            <p:cNvSpPr/>
            <p:nvPr/>
          </p:nvSpPr>
          <p:spPr>
            <a:xfrm>
              <a:off x="6629400" y="35814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0" name="Object 39"/>
          <p:cNvGraphicFramePr>
            <a:graphicFrameLocks noChangeAspect="1"/>
          </p:cNvGraphicFramePr>
          <p:nvPr>
            <p:extLst>
              <p:ext uri="{D42A27DB-BD31-4B8C-83A1-F6EECF244321}">
                <p14:modId xmlns:p14="http://schemas.microsoft.com/office/powerpoint/2010/main" val="2854277976"/>
              </p:ext>
            </p:extLst>
          </p:nvPr>
        </p:nvGraphicFramePr>
        <p:xfrm>
          <a:off x="4191000" y="3048000"/>
          <a:ext cx="1431166" cy="860473"/>
        </p:xfrm>
        <a:graphic>
          <a:graphicData uri="http://schemas.openxmlformats.org/presentationml/2006/ole">
            <mc:AlternateContent xmlns:mc="http://schemas.openxmlformats.org/markup-compatibility/2006">
              <mc:Choice xmlns:v="urn:schemas-microsoft-com:vml" Requires="v">
                <p:oleObj spid="_x0000_s282659" name="Equation" r:id="rId14" imgW="228501" imgH="165028" progId="Equation.3">
                  <p:embed/>
                </p:oleObj>
              </mc:Choice>
              <mc:Fallback>
                <p:oleObj name="Equation" r:id="rId14" imgW="228501" imgH="165028"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91000" y="3048000"/>
                        <a:ext cx="1431166" cy="860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41"/>
          <p:cNvGrpSpPr/>
          <p:nvPr/>
        </p:nvGrpSpPr>
        <p:grpSpPr>
          <a:xfrm>
            <a:off x="3276600" y="2819400"/>
            <a:ext cx="1191653" cy="1143662"/>
            <a:chOff x="6294437" y="4073890"/>
            <a:chExt cx="639763" cy="613998"/>
          </a:xfrm>
        </p:grpSpPr>
        <p:graphicFrame>
          <p:nvGraphicFramePr>
            <p:cNvPr id="39" name="Object 38"/>
            <p:cNvGraphicFramePr>
              <a:graphicFrameLocks noChangeAspect="1"/>
            </p:cNvGraphicFramePr>
            <p:nvPr>
              <p:extLst>
                <p:ext uri="{D42A27DB-BD31-4B8C-83A1-F6EECF244321}">
                  <p14:modId xmlns:p14="http://schemas.microsoft.com/office/powerpoint/2010/main" val="584474256"/>
                </p:ext>
              </p:extLst>
            </p:nvPr>
          </p:nvGraphicFramePr>
          <p:xfrm>
            <a:off x="6294437" y="4191000"/>
            <a:ext cx="639763" cy="496888"/>
          </p:xfrm>
          <a:graphic>
            <a:graphicData uri="http://schemas.openxmlformats.org/presentationml/2006/ole">
              <mc:AlternateContent xmlns:mc="http://schemas.openxmlformats.org/markup-compatibility/2006">
                <mc:Choice xmlns:v="urn:schemas-microsoft-com:vml" Requires="v">
                  <p:oleObj spid="_x0000_s282660" name="Equation" r:id="rId16" imgW="190335" imgH="177646" progId="Equation.3">
                    <p:embed/>
                  </p:oleObj>
                </mc:Choice>
                <mc:Fallback>
                  <p:oleObj name="Equation" r:id="rId16" imgW="190335" imgH="177646"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94437" y="4191000"/>
                          <a:ext cx="639763"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Down Arrow 40"/>
            <p:cNvSpPr/>
            <p:nvPr/>
          </p:nvSpPr>
          <p:spPr>
            <a:xfrm>
              <a:off x="6335347" y="407389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 Box 314"/>
          <p:cNvSpPr txBox="1">
            <a:spLocks noChangeArrowheads="1"/>
          </p:cNvSpPr>
          <p:nvPr/>
        </p:nvSpPr>
        <p:spPr bwMode="auto">
          <a:xfrm>
            <a:off x="1600200" y="1355171"/>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3</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7" name="Group 21"/>
          <p:cNvGrpSpPr/>
          <p:nvPr/>
        </p:nvGrpSpPr>
        <p:grpSpPr>
          <a:xfrm>
            <a:off x="5791200" y="4876800"/>
            <a:ext cx="2971800" cy="838200"/>
            <a:chOff x="5791200" y="4876800"/>
            <a:chExt cx="2971800" cy="838200"/>
          </a:xfrm>
        </p:grpSpPr>
        <p:sp>
          <p:nvSpPr>
            <p:cNvPr id="23" name="Rounded Rectangle 22"/>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hlinkClick r:id="rId18"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25" name="Right Bracket 24"/>
          <p:cNvSpPr/>
          <p:nvPr/>
        </p:nvSpPr>
        <p:spPr>
          <a:xfrm rot="5400000">
            <a:off x="4191000" y="1295400"/>
            <a:ext cx="304800" cy="914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6" name="Right Bracket 25"/>
          <p:cNvSpPr/>
          <p:nvPr/>
        </p:nvSpPr>
        <p:spPr>
          <a:xfrm rot="5400000">
            <a:off x="3429000" y="1828800"/>
            <a:ext cx="152400" cy="1828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8" name="Right Bracket 27"/>
          <p:cNvSpPr/>
          <p:nvPr/>
        </p:nvSpPr>
        <p:spPr>
          <a:xfrm rot="5400000">
            <a:off x="4305299" y="2705099"/>
            <a:ext cx="152401" cy="2057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6" name="Agenda Link">
            <a:hlinkClick r:id="rId19"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16095370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Green Background"/>
          <p:cNvSpPr>
            <a:spLocks noChangeArrowheads="1"/>
          </p:cNvSpPr>
          <p:nvPr/>
        </p:nvSpPr>
        <p:spPr bwMode="auto">
          <a:xfrm>
            <a:off x="266700" y="5105400"/>
            <a:ext cx="8686800" cy="739775"/>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n-US" sz="2000" b="1">
              <a:solidFill>
                <a:srgbClr val="FFFF00"/>
              </a:solidFill>
            </a:endParaRPr>
          </a:p>
        </p:txBody>
      </p:sp>
      <p:sp>
        <p:nvSpPr>
          <p:cNvPr id="14339" name="Black Background"/>
          <p:cNvSpPr>
            <a:spLocks noChangeArrowheads="1"/>
          </p:cNvSpPr>
          <p:nvPr/>
        </p:nvSpPr>
        <p:spPr bwMode="auto">
          <a:xfrm>
            <a:off x="266700" y="849313"/>
            <a:ext cx="8686800" cy="4103687"/>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43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E158E32-1664-4E0A-963D-9467D62BB68A}" type="slidenum">
              <a:rPr lang="en-US" smtClean="0">
                <a:solidFill>
                  <a:schemeClr val="bg1"/>
                </a:solidFill>
              </a:rPr>
              <a:pPr eaLnBrk="1" hangingPunct="1"/>
              <a:t>3</a:t>
            </a:fld>
            <a:endParaRPr lang="en-US">
              <a:solidFill>
                <a:schemeClr val="bg1"/>
              </a:solidFill>
            </a:endParaRPr>
          </a:p>
        </p:txBody>
      </p:sp>
      <p:sp>
        <p:nvSpPr>
          <p:cNvPr id="4" name="TextBox 3"/>
          <p:cNvSpPr txBox="1"/>
          <p:nvPr/>
        </p:nvSpPr>
        <p:spPr>
          <a:xfrm>
            <a:off x="371475" y="5059363"/>
            <a:ext cx="7248525" cy="831850"/>
          </a:xfrm>
          <a:prstGeom prst="rect">
            <a:avLst/>
          </a:prstGeom>
          <a:noFill/>
        </p:spPr>
        <p:txBody>
          <a:bodyPr>
            <a:spAutoFit/>
          </a:bodyPr>
          <a:lstStyle/>
          <a:p>
            <a:pPr>
              <a:defRPr/>
            </a:pPr>
            <a:r>
              <a:rPr lang="en-US" sz="2400" dirty="0">
                <a:solidFill>
                  <a:schemeClr val="bg1">
                    <a:lumMod val="85000"/>
                  </a:schemeClr>
                </a:solidFill>
                <a:latin typeface="Calibri" pitchFamily="34" charset="0"/>
                <a:ea typeface="+mn-ea"/>
                <a:cs typeface="Arial" charset="0"/>
              </a:rPr>
              <a:t>*1</a:t>
            </a:r>
            <a:r>
              <a:rPr lang="en-US" sz="2400" baseline="30000" dirty="0">
                <a:solidFill>
                  <a:schemeClr val="bg1">
                    <a:lumMod val="85000"/>
                  </a:schemeClr>
                </a:solidFill>
                <a:latin typeface="Calibri" pitchFamily="34" charset="0"/>
                <a:ea typeface="+mn-ea"/>
                <a:cs typeface="Arial" charset="0"/>
              </a:rPr>
              <a:t>st</a:t>
            </a:r>
            <a:r>
              <a:rPr lang="en-US" sz="2400" dirty="0">
                <a:solidFill>
                  <a:schemeClr val="bg1">
                    <a:lumMod val="85000"/>
                  </a:schemeClr>
                </a:solidFill>
                <a:latin typeface="Calibri" pitchFamily="34" charset="0"/>
                <a:ea typeface="+mn-ea"/>
                <a:cs typeface="Arial" charset="0"/>
              </a:rPr>
              <a:t> Time Users of 21</a:t>
            </a:r>
            <a:r>
              <a:rPr lang="en-US" sz="2400" baseline="30000" dirty="0">
                <a:solidFill>
                  <a:schemeClr val="bg1">
                    <a:lumMod val="85000"/>
                  </a:schemeClr>
                </a:solidFill>
                <a:latin typeface="Calibri" pitchFamily="34" charset="0"/>
                <a:ea typeface="+mn-ea"/>
                <a:cs typeface="Arial" charset="0"/>
              </a:rPr>
              <a:t>st</a:t>
            </a:r>
            <a:r>
              <a:rPr lang="en-US" sz="2400" dirty="0">
                <a:solidFill>
                  <a:schemeClr val="bg1">
                    <a:lumMod val="85000"/>
                  </a:schemeClr>
                </a:solidFill>
                <a:latin typeface="Calibri" pitchFamily="34" charset="0"/>
                <a:ea typeface="+mn-ea"/>
                <a:cs typeface="Arial" charset="0"/>
              </a:rPr>
              <a:t> Century Lesson:</a:t>
            </a:r>
          </a:p>
          <a:p>
            <a:pPr>
              <a:defRPr/>
            </a:pPr>
            <a:r>
              <a:rPr lang="en-US" sz="2400" dirty="0">
                <a:solidFill>
                  <a:schemeClr val="bg1">
                    <a:lumMod val="85000"/>
                  </a:schemeClr>
                </a:solidFill>
                <a:latin typeface="Calibri" pitchFamily="34" charset="0"/>
                <a:ea typeface="+mn-ea"/>
                <a:cs typeface="Arial" charset="0"/>
              </a:rPr>
              <a:t>Click </a:t>
            </a:r>
            <a:r>
              <a:rPr lang="en-US" sz="2400" dirty="0">
                <a:solidFill>
                  <a:schemeClr val="bg1">
                    <a:lumMod val="85000"/>
                  </a:schemeClr>
                </a:solidFill>
                <a:latin typeface="Calibri" pitchFamily="34" charset="0"/>
                <a:ea typeface="+mn-ea"/>
                <a:cs typeface="Arial" charset="0"/>
                <a:hlinkClick r:id="rId2" action="ppaction://hlinksldjump"/>
              </a:rPr>
              <a:t>HERE</a:t>
            </a:r>
            <a:r>
              <a:rPr lang="en-US" sz="2400" dirty="0">
                <a:solidFill>
                  <a:schemeClr val="bg1">
                    <a:lumMod val="85000"/>
                  </a:schemeClr>
                </a:solidFill>
                <a:latin typeface="Calibri" pitchFamily="34" charset="0"/>
                <a:ea typeface="+mn-ea"/>
                <a:cs typeface="Arial" charset="0"/>
              </a:rPr>
              <a:t> for a detailed description of our project.</a:t>
            </a:r>
          </a:p>
        </p:txBody>
      </p:sp>
      <p:sp>
        <p:nvSpPr>
          <p:cNvPr id="5" name="TextBox 4"/>
          <p:cNvSpPr txBox="1"/>
          <p:nvPr/>
        </p:nvSpPr>
        <p:spPr>
          <a:xfrm>
            <a:off x="266700" y="152400"/>
            <a:ext cx="7658100" cy="584200"/>
          </a:xfrm>
          <a:prstGeom prst="rect">
            <a:avLst/>
          </a:prstGeom>
          <a:noFill/>
        </p:spPr>
        <p:txBody>
          <a:bodyPr>
            <a:spAutoFit/>
          </a:bodyPr>
          <a:lstStyle/>
          <a:p>
            <a:pPr>
              <a:defRPr/>
            </a:pPr>
            <a:r>
              <a:rPr lang="en-US" sz="3200" b="1" u="sng" dirty="0">
                <a:solidFill>
                  <a:schemeClr val="bg1">
                    <a:lumMod val="85000"/>
                  </a:schemeClr>
                </a:solidFill>
                <a:latin typeface="Calibri" pitchFamily="34" charset="0"/>
                <a:ea typeface="+mn-ea"/>
                <a:cs typeface="Arial" charset="0"/>
              </a:rPr>
              <a:t>21</a:t>
            </a:r>
            <a:r>
              <a:rPr lang="en-US" sz="3200" b="1" u="sng" baseline="30000" dirty="0">
                <a:solidFill>
                  <a:schemeClr val="bg1">
                    <a:lumMod val="85000"/>
                  </a:schemeClr>
                </a:solidFill>
                <a:latin typeface="Calibri" pitchFamily="34" charset="0"/>
                <a:ea typeface="+mn-ea"/>
                <a:cs typeface="Arial" charset="0"/>
              </a:rPr>
              <a:t>st</a:t>
            </a:r>
            <a:r>
              <a:rPr lang="en-US" sz="3200" b="1" u="sng" dirty="0">
                <a:solidFill>
                  <a:schemeClr val="bg1">
                    <a:lumMod val="85000"/>
                  </a:schemeClr>
                </a:solidFill>
                <a:latin typeface="Calibri" pitchFamily="34" charset="0"/>
                <a:ea typeface="+mn-ea"/>
                <a:cs typeface="Arial" charset="0"/>
              </a:rPr>
              <a:t> Century Lessons – Teacher Preparation</a:t>
            </a:r>
            <a:endParaRPr lang="en-US" sz="3200" b="1" dirty="0">
              <a:solidFill>
                <a:schemeClr val="bg1">
                  <a:lumMod val="85000"/>
                </a:schemeClr>
              </a:solidFill>
              <a:latin typeface="Calibri" pitchFamily="34" charset="0"/>
              <a:ea typeface="+mn-ea"/>
              <a:cs typeface="Arial" charset="0"/>
            </a:endParaRPr>
          </a:p>
        </p:txBody>
      </p:sp>
      <p:pic>
        <p:nvPicPr>
          <p:cNvPr id="6" name="Picture 5" descr="9052921-grey-3d-man-near-the-presentation-stand-on-electronic-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2331" y="1575574"/>
            <a:ext cx="1846229" cy="1384672"/>
          </a:xfrm>
          <a:prstGeom prst="rect">
            <a:avLst/>
          </a:prstGeom>
          <a:ln>
            <a:noFill/>
          </a:ln>
          <a:effectLst>
            <a:softEdge rad="112500"/>
          </a:effectLst>
        </p:spPr>
      </p:pic>
      <p:sp>
        <p:nvSpPr>
          <p:cNvPr id="14344" name="TextBox 1"/>
          <p:cNvSpPr txBox="1">
            <a:spLocks noChangeArrowheads="1"/>
          </p:cNvSpPr>
          <p:nvPr/>
        </p:nvSpPr>
        <p:spPr bwMode="auto">
          <a:xfrm>
            <a:off x="533400" y="2514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endParaRPr lang="en-US"/>
          </a:p>
        </p:txBody>
      </p:sp>
      <p:sp>
        <p:nvSpPr>
          <p:cNvPr id="7" name="TextBox 6"/>
          <p:cNvSpPr txBox="1"/>
          <p:nvPr/>
        </p:nvSpPr>
        <p:spPr>
          <a:xfrm>
            <a:off x="544513" y="1676400"/>
            <a:ext cx="6108700" cy="1200150"/>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latin typeface="Calibri" pitchFamily="34" charset="0"/>
                <a:ea typeface="+mn-ea"/>
                <a:cs typeface="Arial" charset="0"/>
              </a:rPr>
              <a:t>Spend AT LEAST 30 minutes studying the Lesson Overview, Teacher Notes on each slide, and accompanying worksheets.</a:t>
            </a:r>
          </a:p>
        </p:txBody>
      </p:sp>
      <p:sp>
        <p:nvSpPr>
          <p:cNvPr id="3" name="TextBox 2"/>
          <p:cNvSpPr txBox="1"/>
          <p:nvPr/>
        </p:nvSpPr>
        <p:spPr>
          <a:xfrm>
            <a:off x="538163" y="2935288"/>
            <a:ext cx="8224837" cy="831850"/>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latin typeface="Calibri" pitchFamily="34" charset="0"/>
                <a:cs typeface="Arial" charset="0"/>
              </a:rPr>
              <a:t>Set up your projector and test this PowerPoint file to make sure all animations, media, etc. work properly.</a:t>
            </a:r>
          </a:p>
        </p:txBody>
      </p:sp>
      <p:sp>
        <p:nvSpPr>
          <p:cNvPr id="10" name="TextBox 9"/>
          <p:cNvSpPr txBox="1"/>
          <p:nvPr/>
        </p:nvSpPr>
        <p:spPr>
          <a:xfrm>
            <a:off x="371475" y="1093788"/>
            <a:ext cx="8582025" cy="492125"/>
          </a:xfrm>
          <a:prstGeom prst="rect">
            <a:avLst/>
          </a:prstGeom>
          <a:noFill/>
        </p:spPr>
        <p:txBody>
          <a:bodyPr>
            <a:spAutoFit/>
          </a:bodyPr>
          <a:lstStyle/>
          <a:p>
            <a:pPr>
              <a:defRPr/>
            </a:pPr>
            <a:r>
              <a:rPr lang="en-US" sz="2600" b="1" dirty="0">
                <a:solidFill>
                  <a:schemeClr val="bg1">
                    <a:lumMod val="85000"/>
                  </a:schemeClr>
                </a:solidFill>
                <a:latin typeface="Calibri" pitchFamily="34" charset="0"/>
                <a:cs typeface="Arial" charset="0"/>
              </a:rPr>
              <a:t>Please do the following as you prepare to deliver this lesson:</a:t>
            </a:r>
          </a:p>
        </p:txBody>
      </p:sp>
      <p:sp>
        <p:nvSpPr>
          <p:cNvPr id="13" name="TextBox 12"/>
          <p:cNvSpPr txBox="1"/>
          <p:nvPr/>
        </p:nvSpPr>
        <p:spPr>
          <a:xfrm>
            <a:off x="538163" y="3817938"/>
            <a:ext cx="8224837" cy="830262"/>
          </a:xfrm>
          <a:prstGeom prst="rect">
            <a:avLst/>
          </a:prstGeom>
          <a:noFill/>
        </p:spPr>
        <p:txBody>
          <a:bodyPr>
            <a:spAutoFit/>
          </a:bodyPr>
          <a:lstStyle/>
          <a:p>
            <a:pPr marL="457200" indent="-457200">
              <a:buFont typeface="Arial" pitchFamily="34" charset="0"/>
              <a:buChar char="•"/>
              <a:defRPr/>
            </a:pPr>
            <a:r>
              <a:rPr lang="en-US" sz="2400" dirty="0">
                <a:solidFill>
                  <a:schemeClr val="bg1">
                    <a:lumMod val="85000"/>
                  </a:schemeClr>
                </a:solidFill>
                <a:latin typeface="Calibri" pitchFamily="34" charset="0"/>
                <a:cs typeface="Arial" charset="0"/>
              </a:rPr>
              <a:t>Feel free to customize this file to match the language and routines in your classroom.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 name="Green Background"/>
          <p:cNvSpPr>
            <a:spLocks noChangeArrowheads="1"/>
          </p:cNvSpPr>
          <p:nvPr/>
        </p:nvSpPr>
        <p:spPr bwMode="auto">
          <a:xfrm>
            <a:off x="304800" y="762000"/>
            <a:ext cx="8686800" cy="4968920"/>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30</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289912156"/>
              </p:ext>
            </p:extLst>
          </p:nvPr>
        </p:nvGraphicFramePr>
        <p:xfrm>
          <a:off x="3581400" y="1143000"/>
          <a:ext cx="2716731" cy="1208186"/>
        </p:xfrm>
        <a:graphic>
          <a:graphicData uri="http://schemas.openxmlformats.org/presentationml/2006/ole">
            <mc:AlternateContent xmlns:mc="http://schemas.openxmlformats.org/markup-compatibility/2006">
              <mc:Choice xmlns:v="urn:schemas-microsoft-com:vml" Requires="v">
                <p:oleObj spid="_x0000_s283666" name="Equation" r:id="rId3" imgW="380835" imgH="203112" progId="Equation.3">
                  <p:embed/>
                </p:oleObj>
              </mc:Choice>
              <mc:Fallback>
                <p:oleObj name="Equation" r:id="rId3" imgW="380835" imgH="203112"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143000"/>
                        <a:ext cx="2716731" cy="1208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988472949"/>
              </p:ext>
            </p:extLst>
          </p:nvPr>
        </p:nvGraphicFramePr>
        <p:xfrm>
          <a:off x="3581400" y="2370727"/>
          <a:ext cx="1721160" cy="982073"/>
        </p:xfrm>
        <a:graphic>
          <a:graphicData uri="http://schemas.openxmlformats.org/presentationml/2006/ole">
            <mc:AlternateContent xmlns:mc="http://schemas.openxmlformats.org/markup-compatibility/2006">
              <mc:Choice xmlns:v="urn:schemas-microsoft-com:vml" Requires="v">
                <p:oleObj spid="_x0000_s283667" name="Equation" r:id="rId5" imgW="241091" imgH="164957" progId="Equation.3">
                  <p:embed/>
                </p:oleObj>
              </mc:Choice>
              <mc:Fallback>
                <p:oleObj name="Equation" r:id="rId5" imgW="241091" imgH="164957"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2370727"/>
                        <a:ext cx="1721160" cy="9820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49"/>
          <p:cNvGrpSpPr/>
          <p:nvPr/>
        </p:nvGrpSpPr>
        <p:grpSpPr>
          <a:xfrm>
            <a:off x="4191000" y="3352800"/>
            <a:ext cx="1447800" cy="1523999"/>
            <a:chOff x="1143000" y="2559718"/>
            <a:chExt cx="681038" cy="716882"/>
          </a:xfrm>
        </p:grpSpPr>
        <p:graphicFrame>
          <p:nvGraphicFramePr>
            <p:cNvPr id="36" name="Object 35"/>
            <p:cNvGraphicFramePr>
              <a:graphicFrameLocks noChangeAspect="1"/>
            </p:cNvGraphicFramePr>
            <p:nvPr>
              <p:extLst>
                <p:ext uri="{D42A27DB-BD31-4B8C-83A1-F6EECF244321}">
                  <p14:modId xmlns:p14="http://schemas.microsoft.com/office/powerpoint/2010/main" val="2469739086"/>
                </p:ext>
              </p:extLst>
            </p:nvPr>
          </p:nvGraphicFramePr>
          <p:xfrm>
            <a:off x="1143000" y="2779713"/>
            <a:ext cx="681038" cy="496887"/>
          </p:xfrm>
          <a:graphic>
            <a:graphicData uri="http://schemas.openxmlformats.org/presentationml/2006/ole">
              <mc:AlternateContent xmlns:mc="http://schemas.openxmlformats.org/markup-compatibility/2006">
                <mc:Choice xmlns:v="urn:schemas-microsoft-com:vml" Requires="v">
                  <p:oleObj spid="_x0000_s283668" name="Equation" r:id="rId7" imgW="202936" imgH="177569" progId="Equation.3">
                    <p:embed/>
                  </p:oleObj>
                </mc:Choice>
                <mc:Fallback>
                  <p:oleObj name="Equation" r:id="rId7" imgW="202936" imgH="177569"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779713"/>
                          <a:ext cx="681038" cy="496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Down Arrow 45"/>
            <p:cNvSpPr/>
            <p:nvPr/>
          </p:nvSpPr>
          <p:spPr>
            <a:xfrm>
              <a:off x="1214688" y="2559718"/>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1143000" y="2819400"/>
              <a:ext cx="533400" cy="35956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8"/>
          <p:cNvGrpSpPr/>
          <p:nvPr/>
        </p:nvGrpSpPr>
        <p:grpSpPr>
          <a:xfrm>
            <a:off x="4876800" y="2209799"/>
            <a:ext cx="1447800" cy="1295400"/>
            <a:chOff x="1531960" y="2057650"/>
            <a:chExt cx="681038" cy="609350"/>
          </a:xfrm>
        </p:grpSpPr>
        <p:graphicFrame>
          <p:nvGraphicFramePr>
            <p:cNvPr id="28" name="Object 27"/>
            <p:cNvGraphicFramePr>
              <a:graphicFrameLocks noChangeAspect="1"/>
            </p:cNvGraphicFramePr>
            <p:nvPr>
              <p:extLst>
                <p:ext uri="{D42A27DB-BD31-4B8C-83A1-F6EECF244321}">
                  <p14:modId xmlns:p14="http://schemas.microsoft.com/office/powerpoint/2010/main" val="560473279"/>
                </p:ext>
              </p:extLst>
            </p:nvPr>
          </p:nvGraphicFramePr>
          <p:xfrm>
            <a:off x="1531960" y="2170113"/>
            <a:ext cx="681038" cy="496887"/>
          </p:xfrm>
          <a:graphic>
            <a:graphicData uri="http://schemas.openxmlformats.org/presentationml/2006/ole">
              <mc:AlternateContent xmlns:mc="http://schemas.openxmlformats.org/markup-compatibility/2006">
                <mc:Choice xmlns:v="urn:schemas-microsoft-com:vml" Requires="v">
                  <p:oleObj spid="_x0000_s283669" name="Equation" r:id="rId9" imgW="202936" imgH="177569" progId="Equation.3">
                    <p:embed/>
                  </p:oleObj>
                </mc:Choice>
                <mc:Fallback>
                  <p:oleObj name="Equation" r:id="rId9" imgW="202936" imgH="177569"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31960" y="2170113"/>
                          <a:ext cx="681038" cy="496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Down Arrow 47"/>
            <p:cNvSpPr/>
            <p:nvPr/>
          </p:nvSpPr>
          <p:spPr>
            <a:xfrm>
              <a:off x="1627496" y="205765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 Box 314"/>
          <p:cNvSpPr txBox="1">
            <a:spLocks noChangeArrowheads="1"/>
          </p:cNvSpPr>
          <p:nvPr/>
        </p:nvSpPr>
        <p:spPr bwMode="auto">
          <a:xfrm>
            <a:off x="1600200" y="1355171"/>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4</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6" name="Group 16"/>
          <p:cNvGrpSpPr/>
          <p:nvPr/>
        </p:nvGrpSpPr>
        <p:grpSpPr>
          <a:xfrm>
            <a:off x="5791200" y="4876800"/>
            <a:ext cx="2971800" cy="838200"/>
            <a:chOff x="5791200" y="4876800"/>
            <a:chExt cx="2971800" cy="838200"/>
          </a:xfrm>
        </p:grpSpPr>
        <p:sp>
          <p:nvSpPr>
            <p:cNvPr id="18" name="Rounded Rectangle 17"/>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hlinkClick r:id="rId11"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20" name="Right Bracket 19"/>
          <p:cNvSpPr/>
          <p:nvPr/>
        </p:nvSpPr>
        <p:spPr>
          <a:xfrm rot="5400000">
            <a:off x="5448300" y="1638300"/>
            <a:ext cx="152400" cy="990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1" name="Right Bracket 20"/>
          <p:cNvSpPr/>
          <p:nvPr/>
        </p:nvSpPr>
        <p:spPr>
          <a:xfrm rot="5400000">
            <a:off x="4686300" y="2095500"/>
            <a:ext cx="228600" cy="2286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2" name="Agenda Link">
            <a:hlinkClick r:id="rId12"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23202821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 name="Green Background"/>
          <p:cNvSpPr>
            <a:spLocks noChangeArrowheads="1"/>
          </p:cNvSpPr>
          <p:nvPr/>
        </p:nvSpPr>
        <p:spPr bwMode="auto">
          <a:xfrm>
            <a:off x="304800" y="968992"/>
            <a:ext cx="8686800" cy="4968920"/>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659559111"/>
              </p:ext>
            </p:extLst>
          </p:nvPr>
        </p:nvGraphicFramePr>
        <p:xfrm>
          <a:off x="2125518" y="1143000"/>
          <a:ext cx="4961082" cy="1196575"/>
        </p:xfrm>
        <a:graphic>
          <a:graphicData uri="http://schemas.openxmlformats.org/presentationml/2006/ole">
            <mc:AlternateContent xmlns:mc="http://schemas.openxmlformats.org/markup-compatibility/2006">
              <mc:Choice xmlns:v="urn:schemas-microsoft-com:vml" Requires="v">
                <p:oleObj spid="_x0000_s284690" name="Equation" r:id="rId4" imgW="698197" imgH="203112" progId="Equation.3">
                  <p:embed/>
                </p:oleObj>
              </mc:Choice>
              <mc:Fallback>
                <p:oleObj name="Equation" r:id="rId4" imgW="698197" imgH="203112"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5518" y="1143000"/>
                        <a:ext cx="4961082" cy="119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 name="Object 52"/>
          <p:cNvGraphicFramePr>
            <a:graphicFrameLocks noChangeAspect="1"/>
          </p:cNvGraphicFramePr>
          <p:nvPr>
            <p:extLst>
              <p:ext uri="{D42A27DB-BD31-4B8C-83A1-F6EECF244321}">
                <p14:modId xmlns:p14="http://schemas.microsoft.com/office/powerpoint/2010/main" val="1370384506"/>
              </p:ext>
            </p:extLst>
          </p:nvPr>
        </p:nvGraphicFramePr>
        <p:xfrm>
          <a:off x="4800600" y="2362200"/>
          <a:ext cx="1623445" cy="971378"/>
        </p:xfrm>
        <a:graphic>
          <a:graphicData uri="http://schemas.openxmlformats.org/presentationml/2006/ole">
            <mc:AlternateContent xmlns:mc="http://schemas.openxmlformats.org/markup-compatibility/2006">
              <mc:Choice xmlns:v="urn:schemas-microsoft-com:vml" Requires="v">
                <p:oleObj spid="_x0000_s284691" name="Equation" r:id="rId6" imgW="228501" imgH="165028" progId="Equation.3">
                  <p:embed/>
                </p:oleObj>
              </mc:Choice>
              <mc:Fallback>
                <p:oleObj name="Equation" r:id="rId6" imgW="228501" imgH="165028"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2362200"/>
                        <a:ext cx="1623445" cy="9713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59"/>
          <p:cNvGrpSpPr/>
          <p:nvPr/>
        </p:nvGrpSpPr>
        <p:grpSpPr>
          <a:xfrm>
            <a:off x="3107761" y="2147289"/>
            <a:ext cx="2073839" cy="1357911"/>
            <a:chOff x="4430713" y="2057400"/>
            <a:chExt cx="979487" cy="641350"/>
          </a:xfrm>
        </p:grpSpPr>
        <p:graphicFrame>
          <p:nvGraphicFramePr>
            <p:cNvPr id="51" name="Object 50"/>
            <p:cNvGraphicFramePr>
              <a:graphicFrameLocks noChangeAspect="1"/>
            </p:cNvGraphicFramePr>
            <p:nvPr>
              <p:extLst>
                <p:ext uri="{D42A27DB-BD31-4B8C-83A1-F6EECF244321}">
                  <p14:modId xmlns:p14="http://schemas.microsoft.com/office/powerpoint/2010/main" val="2852433177"/>
                </p:ext>
              </p:extLst>
            </p:nvPr>
          </p:nvGraphicFramePr>
          <p:xfrm>
            <a:off x="4430713" y="2133600"/>
            <a:ext cx="979487" cy="565150"/>
          </p:xfrm>
          <a:graphic>
            <a:graphicData uri="http://schemas.openxmlformats.org/presentationml/2006/ole">
              <mc:AlternateContent xmlns:mc="http://schemas.openxmlformats.org/markup-compatibility/2006">
                <mc:Choice xmlns:v="urn:schemas-microsoft-com:vml" Requires="v">
                  <p:oleObj spid="_x0000_s284692" name="Equation" r:id="rId8" imgW="291973" imgH="203112" progId="Equation.3">
                    <p:embed/>
                  </p:oleObj>
                </mc:Choice>
                <mc:Fallback>
                  <p:oleObj name="Equation" r:id="rId8" imgW="291973" imgH="203112"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30713" y="2133600"/>
                          <a:ext cx="979487" cy="56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 name="Down Arrow 56"/>
            <p:cNvSpPr/>
            <p:nvPr/>
          </p:nvSpPr>
          <p:spPr>
            <a:xfrm>
              <a:off x="4724400" y="20574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60"/>
          <p:cNvGrpSpPr/>
          <p:nvPr/>
        </p:nvGrpSpPr>
        <p:grpSpPr>
          <a:xfrm>
            <a:off x="4128448" y="3352802"/>
            <a:ext cx="1129352" cy="1447800"/>
            <a:chOff x="5195248" y="2553108"/>
            <a:chExt cx="533400" cy="683805"/>
          </a:xfrm>
        </p:grpSpPr>
        <p:graphicFrame>
          <p:nvGraphicFramePr>
            <p:cNvPr id="54" name="Object 53"/>
            <p:cNvGraphicFramePr>
              <a:graphicFrameLocks noChangeAspect="1"/>
            </p:cNvGraphicFramePr>
            <p:nvPr>
              <p:extLst>
                <p:ext uri="{D42A27DB-BD31-4B8C-83A1-F6EECF244321}">
                  <p14:modId xmlns:p14="http://schemas.microsoft.com/office/powerpoint/2010/main" val="3556717257"/>
                </p:ext>
              </p:extLst>
            </p:nvPr>
          </p:nvGraphicFramePr>
          <p:xfrm>
            <a:off x="5312392" y="2743200"/>
            <a:ext cx="384175" cy="493713"/>
          </p:xfrm>
          <a:graphic>
            <a:graphicData uri="http://schemas.openxmlformats.org/presentationml/2006/ole">
              <mc:AlternateContent xmlns:mc="http://schemas.openxmlformats.org/markup-compatibility/2006">
                <mc:Choice xmlns:v="urn:schemas-microsoft-com:vml" Requires="v">
                  <p:oleObj spid="_x0000_s284693" name="Equation" r:id="rId10" imgW="114102" imgH="177492" progId="Equation.3">
                    <p:embed/>
                  </p:oleObj>
                </mc:Choice>
                <mc:Fallback>
                  <p:oleObj name="Equation" r:id="rId10" imgW="114102" imgH="177492"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12392" y="2743200"/>
                          <a:ext cx="384175"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 name="Rounded Rectangle 57"/>
            <p:cNvSpPr/>
            <p:nvPr/>
          </p:nvSpPr>
          <p:spPr>
            <a:xfrm>
              <a:off x="5195248" y="2794200"/>
              <a:ext cx="533400" cy="35956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own Arrow 58"/>
            <p:cNvSpPr/>
            <p:nvPr/>
          </p:nvSpPr>
          <p:spPr>
            <a:xfrm>
              <a:off x="5271448" y="2553108"/>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 Box 314"/>
          <p:cNvSpPr txBox="1">
            <a:spLocks noChangeArrowheads="1"/>
          </p:cNvSpPr>
          <p:nvPr/>
        </p:nvSpPr>
        <p:spPr bwMode="auto">
          <a:xfrm>
            <a:off x="1066800" y="1371600"/>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5</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6" name="Group 15"/>
          <p:cNvGrpSpPr/>
          <p:nvPr/>
        </p:nvGrpSpPr>
        <p:grpSpPr>
          <a:xfrm>
            <a:off x="5791200" y="4876800"/>
            <a:ext cx="2971800" cy="838200"/>
            <a:chOff x="5791200" y="4876800"/>
            <a:chExt cx="2971800" cy="838200"/>
          </a:xfrm>
        </p:grpSpPr>
        <p:sp>
          <p:nvSpPr>
            <p:cNvPr id="17" name="Rounded Rectangle 16"/>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hlinkClick r:id="rId12"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19" name="Right Bracket 18"/>
          <p:cNvSpPr/>
          <p:nvPr/>
        </p:nvSpPr>
        <p:spPr>
          <a:xfrm rot="5400000">
            <a:off x="3810000" y="457200"/>
            <a:ext cx="152400" cy="3200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1" name="Right Bracket 20"/>
          <p:cNvSpPr/>
          <p:nvPr/>
        </p:nvSpPr>
        <p:spPr>
          <a:xfrm rot="5400000">
            <a:off x="4572000" y="1676400"/>
            <a:ext cx="152400" cy="3200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2" name="Agenda Link">
            <a:hlinkClick r:id="rId1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3867950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 name="Green Background"/>
          <p:cNvSpPr>
            <a:spLocks noChangeArrowheads="1"/>
          </p:cNvSpPr>
          <p:nvPr/>
        </p:nvSpPr>
        <p:spPr bwMode="auto">
          <a:xfrm>
            <a:off x="304800" y="968992"/>
            <a:ext cx="8686800" cy="4968920"/>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32</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178589341"/>
              </p:ext>
            </p:extLst>
          </p:nvPr>
        </p:nvGraphicFramePr>
        <p:xfrm>
          <a:off x="3200400" y="1219200"/>
          <a:ext cx="4069001" cy="965421"/>
        </p:xfrm>
        <a:graphic>
          <a:graphicData uri="http://schemas.openxmlformats.org/presentationml/2006/ole">
            <mc:AlternateContent xmlns:mc="http://schemas.openxmlformats.org/markup-compatibility/2006">
              <mc:Choice xmlns:v="urn:schemas-microsoft-com:vml" Requires="v">
                <p:oleObj spid="_x0000_s285722" name="Equation" r:id="rId4" imgW="621760" imgH="177646" progId="Equation.3">
                  <p:embed/>
                </p:oleObj>
              </mc:Choice>
              <mc:Fallback>
                <p:oleObj name="Equation" r:id="rId4" imgW="621760" imgH="177646"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1219200"/>
                        <a:ext cx="4069001" cy="9654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 name="Object 65"/>
          <p:cNvGraphicFramePr>
            <a:graphicFrameLocks noChangeAspect="1"/>
          </p:cNvGraphicFramePr>
          <p:nvPr>
            <p:extLst>
              <p:ext uri="{D42A27DB-BD31-4B8C-83A1-F6EECF244321}">
                <p14:modId xmlns:p14="http://schemas.microsoft.com/office/powerpoint/2010/main" val="1870572036"/>
              </p:ext>
            </p:extLst>
          </p:nvPr>
        </p:nvGraphicFramePr>
        <p:xfrm>
          <a:off x="4491910" y="2180084"/>
          <a:ext cx="2490911" cy="965421"/>
        </p:xfrm>
        <a:graphic>
          <a:graphicData uri="http://schemas.openxmlformats.org/presentationml/2006/ole">
            <mc:AlternateContent xmlns:mc="http://schemas.openxmlformats.org/markup-compatibility/2006">
              <mc:Choice xmlns:v="urn:schemas-microsoft-com:vml" Requires="v">
                <p:oleObj spid="_x0000_s285723" name="Equation" r:id="rId6" imgW="380670" imgH="177646" progId="Equation.3">
                  <p:embed/>
                </p:oleObj>
              </mc:Choice>
              <mc:Fallback>
                <p:oleObj name="Equation" r:id="rId6" imgW="380670" imgH="177646"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1910" y="2180084"/>
                        <a:ext cx="2490911" cy="9654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74"/>
          <p:cNvGrpSpPr/>
          <p:nvPr/>
        </p:nvGrpSpPr>
        <p:grpSpPr>
          <a:xfrm>
            <a:off x="3553598" y="2025870"/>
            <a:ext cx="1247002" cy="1188211"/>
            <a:chOff x="2667000" y="4267200"/>
            <a:chExt cx="639762" cy="609600"/>
          </a:xfrm>
        </p:grpSpPr>
        <p:sp>
          <p:nvSpPr>
            <p:cNvPr id="65" name="Down Arrow 64"/>
            <p:cNvSpPr/>
            <p:nvPr/>
          </p:nvSpPr>
          <p:spPr>
            <a:xfrm>
              <a:off x="2743200" y="4267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7" name="Object 66"/>
            <p:cNvGraphicFramePr>
              <a:graphicFrameLocks noChangeAspect="1"/>
            </p:cNvGraphicFramePr>
            <p:nvPr>
              <p:extLst>
                <p:ext uri="{D42A27DB-BD31-4B8C-83A1-F6EECF244321}">
                  <p14:modId xmlns:p14="http://schemas.microsoft.com/office/powerpoint/2010/main" val="3689803381"/>
                </p:ext>
              </p:extLst>
            </p:nvPr>
          </p:nvGraphicFramePr>
          <p:xfrm>
            <a:off x="2667000" y="4381500"/>
            <a:ext cx="639762" cy="495300"/>
          </p:xfrm>
          <a:graphic>
            <a:graphicData uri="http://schemas.openxmlformats.org/presentationml/2006/ole">
              <mc:AlternateContent xmlns:mc="http://schemas.openxmlformats.org/markup-compatibility/2006">
                <mc:Choice xmlns:v="urn:schemas-microsoft-com:vml" Requires="v">
                  <p:oleObj spid="_x0000_s285724" name="Equation" r:id="rId8" imgW="190335" imgH="177646" progId="Equation.3">
                    <p:embed/>
                  </p:oleObj>
                </mc:Choice>
                <mc:Fallback>
                  <p:oleObj name="Equation" r:id="rId8" imgW="190335" imgH="177646"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4381500"/>
                          <a:ext cx="63976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68" name="Object 67"/>
          <p:cNvGraphicFramePr>
            <a:graphicFrameLocks noChangeAspect="1"/>
          </p:cNvGraphicFramePr>
          <p:nvPr>
            <p:extLst>
              <p:ext uri="{D42A27DB-BD31-4B8C-83A1-F6EECF244321}">
                <p14:modId xmlns:p14="http://schemas.microsoft.com/office/powerpoint/2010/main" val="311935220"/>
              </p:ext>
            </p:extLst>
          </p:nvPr>
        </p:nvGraphicFramePr>
        <p:xfrm>
          <a:off x="3719179" y="3301779"/>
          <a:ext cx="1995821" cy="965421"/>
        </p:xfrm>
        <a:graphic>
          <a:graphicData uri="http://schemas.openxmlformats.org/presentationml/2006/ole">
            <mc:AlternateContent xmlns:mc="http://schemas.openxmlformats.org/markup-compatibility/2006">
              <mc:Choice xmlns:v="urn:schemas-microsoft-com:vml" Requires="v">
                <p:oleObj spid="_x0000_s285725" name="Equation" r:id="rId10" imgW="304404" imgH="177569" progId="Equation.3">
                  <p:embed/>
                </p:oleObj>
              </mc:Choice>
              <mc:Fallback>
                <p:oleObj name="Equation" r:id="rId10" imgW="304404" imgH="177569"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19179" y="3301779"/>
                        <a:ext cx="1995821" cy="9654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69"/>
          <p:cNvGrpSpPr/>
          <p:nvPr/>
        </p:nvGrpSpPr>
        <p:grpSpPr>
          <a:xfrm>
            <a:off x="4613050" y="4191001"/>
            <a:ext cx="1330549" cy="1267125"/>
            <a:chOff x="5257398" y="2569329"/>
            <a:chExt cx="682625" cy="650086"/>
          </a:xfrm>
        </p:grpSpPr>
        <p:graphicFrame>
          <p:nvGraphicFramePr>
            <p:cNvPr id="71" name="Object 70"/>
            <p:cNvGraphicFramePr>
              <a:graphicFrameLocks noChangeAspect="1"/>
            </p:cNvGraphicFramePr>
            <p:nvPr>
              <p:extLst>
                <p:ext uri="{D42A27DB-BD31-4B8C-83A1-F6EECF244321}">
                  <p14:modId xmlns:p14="http://schemas.microsoft.com/office/powerpoint/2010/main" val="323303864"/>
                </p:ext>
              </p:extLst>
            </p:nvPr>
          </p:nvGraphicFramePr>
          <p:xfrm>
            <a:off x="5257398" y="2725703"/>
            <a:ext cx="682625" cy="493712"/>
          </p:xfrm>
          <a:graphic>
            <a:graphicData uri="http://schemas.openxmlformats.org/presentationml/2006/ole">
              <mc:AlternateContent xmlns:mc="http://schemas.openxmlformats.org/markup-compatibility/2006">
                <mc:Choice xmlns:v="urn:schemas-microsoft-com:vml" Requires="v">
                  <p:oleObj spid="_x0000_s285726" name="Equation" r:id="rId12" imgW="202936" imgH="177569" progId="Equation.3">
                    <p:embed/>
                  </p:oleObj>
                </mc:Choice>
                <mc:Fallback>
                  <p:oleObj name="Equation" r:id="rId12" imgW="202936" imgH="177569"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57398" y="2725703"/>
                          <a:ext cx="682625"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 name="Rounded Rectangle 71"/>
            <p:cNvSpPr/>
            <p:nvPr/>
          </p:nvSpPr>
          <p:spPr>
            <a:xfrm>
              <a:off x="5289149" y="2777342"/>
              <a:ext cx="533400" cy="35956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Down Arrow 72"/>
            <p:cNvSpPr/>
            <p:nvPr/>
          </p:nvSpPr>
          <p:spPr>
            <a:xfrm>
              <a:off x="5363555" y="2569329"/>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75"/>
          <p:cNvGrpSpPr/>
          <p:nvPr/>
        </p:nvGrpSpPr>
        <p:grpSpPr>
          <a:xfrm>
            <a:off x="5472390" y="3065555"/>
            <a:ext cx="1538010" cy="1188211"/>
            <a:chOff x="3703638" y="4800600"/>
            <a:chExt cx="639762" cy="609600"/>
          </a:xfrm>
        </p:grpSpPr>
        <p:graphicFrame>
          <p:nvGraphicFramePr>
            <p:cNvPr id="69" name="Object 68"/>
            <p:cNvGraphicFramePr>
              <a:graphicFrameLocks noChangeAspect="1"/>
            </p:cNvGraphicFramePr>
            <p:nvPr>
              <p:extLst>
                <p:ext uri="{D42A27DB-BD31-4B8C-83A1-F6EECF244321}">
                  <p14:modId xmlns:p14="http://schemas.microsoft.com/office/powerpoint/2010/main" val="1453290892"/>
                </p:ext>
              </p:extLst>
            </p:nvPr>
          </p:nvGraphicFramePr>
          <p:xfrm>
            <a:off x="3703638" y="4914900"/>
            <a:ext cx="639762" cy="495300"/>
          </p:xfrm>
          <a:graphic>
            <a:graphicData uri="http://schemas.openxmlformats.org/presentationml/2006/ole">
              <mc:AlternateContent xmlns:mc="http://schemas.openxmlformats.org/markup-compatibility/2006">
                <mc:Choice xmlns:v="urn:schemas-microsoft-com:vml" Requires="v">
                  <p:oleObj spid="_x0000_s285727" name="Equation" r:id="rId14" imgW="190335" imgH="177646" progId="Equation.3">
                    <p:embed/>
                  </p:oleObj>
                </mc:Choice>
                <mc:Fallback>
                  <p:oleObj name="Equation" r:id="rId14" imgW="190335" imgH="177646"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03638" y="4914900"/>
                          <a:ext cx="63976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Down Arrow 73"/>
            <p:cNvSpPr/>
            <p:nvPr/>
          </p:nvSpPr>
          <p:spPr>
            <a:xfrm>
              <a:off x="3741162" y="48006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314"/>
          <p:cNvSpPr txBox="1">
            <a:spLocks noChangeArrowheads="1"/>
          </p:cNvSpPr>
          <p:nvPr/>
        </p:nvSpPr>
        <p:spPr bwMode="auto">
          <a:xfrm>
            <a:off x="1066800" y="1371600"/>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6</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6" name="Group 19"/>
          <p:cNvGrpSpPr/>
          <p:nvPr/>
        </p:nvGrpSpPr>
        <p:grpSpPr>
          <a:xfrm>
            <a:off x="5943600" y="4953000"/>
            <a:ext cx="2971800" cy="838200"/>
            <a:chOff x="5791200" y="4876800"/>
            <a:chExt cx="2971800" cy="838200"/>
          </a:xfrm>
        </p:grpSpPr>
        <p:sp>
          <p:nvSpPr>
            <p:cNvPr id="21" name="Rounded Rectangle 20"/>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hlinkClick r:id="rId16"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23" name="Right Bracket 22"/>
          <p:cNvSpPr/>
          <p:nvPr/>
        </p:nvSpPr>
        <p:spPr>
          <a:xfrm rot="5400000">
            <a:off x="3886200" y="1066800"/>
            <a:ext cx="228600" cy="16002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4" name="Right Bracket 23"/>
          <p:cNvSpPr/>
          <p:nvPr/>
        </p:nvSpPr>
        <p:spPr>
          <a:xfrm rot="5400000">
            <a:off x="5867400" y="2133600"/>
            <a:ext cx="228600" cy="16002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5" name="Right Bracket 24"/>
          <p:cNvSpPr/>
          <p:nvPr/>
        </p:nvSpPr>
        <p:spPr>
          <a:xfrm rot="5400000">
            <a:off x="4953000" y="2590800"/>
            <a:ext cx="304800" cy="2895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6" name="Agenda Link">
            <a:hlinkClick r:id="rId17"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2657477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33</a:t>
            </a:fld>
            <a:endParaRPr lang="en-US"/>
          </a:p>
        </p:txBody>
      </p:sp>
      <p:sp>
        <p:nvSpPr>
          <p:cNvPr id="4" name="Green Background"/>
          <p:cNvSpPr>
            <a:spLocks noChangeArrowheads="1"/>
          </p:cNvSpPr>
          <p:nvPr/>
        </p:nvSpPr>
        <p:spPr bwMode="auto">
          <a:xfrm>
            <a:off x="304800" y="762000"/>
            <a:ext cx="8686800" cy="5257800"/>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97360649"/>
              </p:ext>
            </p:extLst>
          </p:nvPr>
        </p:nvGraphicFramePr>
        <p:xfrm>
          <a:off x="1219200" y="914400"/>
          <a:ext cx="5828650" cy="1152998"/>
        </p:xfrm>
        <a:graphic>
          <a:graphicData uri="http://schemas.openxmlformats.org/presentationml/2006/ole">
            <mc:AlternateContent xmlns:mc="http://schemas.openxmlformats.org/markup-compatibility/2006">
              <mc:Choice xmlns:v="urn:schemas-microsoft-com:vml" Requires="v">
                <p:oleObj spid="_x0000_s286750" name="Equation" r:id="rId4" imgW="837836" imgH="177723" progId="Equation.3">
                  <p:embed/>
                </p:oleObj>
              </mc:Choice>
              <mc:Fallback>
                <p:oleObj name="Equation" r:id="rId4" imgW="837836" imgH="177723"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914400"/>
                        <a:ext cx="5828650" cy="11529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3"/>
          <p:cNvGrpSpPr/>
          <p:nvPr/>
        </p:nvGrpSpPr>
        <p:grpSpPr>
          <a:xfrm>
            <a:off x="2383865" y="2057400"/>
            <a:ext cx="3940735" cy="1152997"/>
            <a:chOff x="995031" y="1871971"/>
            <a:chExt cx="1768806" cy="517525"/>
          </a:xfrm>
        </p:grpSpPr>
        <p:graphicFrame>
          <p:nvGraphicFramePr>
            <p:cNvPr id="8" name="Object 7"/>
            <p:cNvGraphicFramePr>
              <a:graphicFrameLocks noChangeAspect="1"/>
            </p:cNvGraphicFramePr>
            <p:nvPr>
              <p:extLst>
                <p:ext uri="{D42A27DB-BD31-4B8C-83A1-F6EECF244321}">
                  <p14:modId xmlns:p14="http://schemas.microsoft.com/office/powerpoint/2010/main" val="591065561"/>
                </p:ext>
              </p:extLst>
            </p:nvPr>
          </p:nvGraphicFramePr>
          <p:xfrm>
            <a:off x="995031" y="1871971"/>
            <a:ext cx="950913" cy="517525"/>
          </p:xfrm>
          <a:graphic>
            <a:graphicData uri="http://schemas.openxmlformats.org/presentationml/2006/ole">
              <mc:AlternateContent xmlns:mc="http://schemas.openxmlformats.org/markup-compatibility/2006">
                <mc:Choice xmlns:v="urn:schemas-microsoft-com:vml" Requires="v">
                  <p:oleObj spid="_x0000_s286751" name="Equation" r:id="rId6" imgW="304404" imgH="177569" progId="Equation.3">
                    <p:embed/>
                  </p:oleObj>
                </mc:Choice>
                <mc:Fallback>
                  <p:oleObj name="Equation" r:id="rId6" imgW="304404" imgH="177569"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5031" y="1871971"/>
                          <a:ext cx="950913"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34109793"/>
                </p:ext>
              </p:extLst>
            </p:nvPr>
          </p:nvGraphicFramePr>
          <p:xfrm>
            <a:off x="2209800" y="1882775"/>
            <a:ext cx="554037" cy="479425"/>
          </p:xfrm>
          <a:graphic>
            <a:graphicData uri="http://schemas.openxmlformats.org/presentationml/2006/ole">
              <mc:AlternateContent xmlns:mc="http://schemas.openxmlformats.org/markup-compatibility/2006">
                <mc:Choice xmlns:v="urn:schemas-microsoft-com:vml" Requires="v">
                  <p:oleObj spid="_x0000_s286752" name="Equation" r:id="rId8" imgW="177492" imgH="164814" progId="Equation.3">
                    <p:embed/>
                  </p:oleObj>
                </mc:Choice>
                <mc:Fallback>
                  <p:oleObj name="Equation" r:id="rId8" imgW="177492" imgH="164814"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1882775"/>
                          <a:ext cx="554037"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Group 12"/>
          <p:cNvGrpSpPr/>
          <p:nvPr/>
        </p:nvGrpSpPr>
        <p:grpSpPr>
          <a:xfrm>
            <a:off x="4348154" y="1875021"/>
            <a:ext cx="909646" cy="1249179"/>
            <a:chOff x="1877704" y="1801504"/>
            <a:chExt cx="408296" cy="560696"/>
          </a:xfrm>
        </p:grpSpPr>
        <p:graphicFrame>
          <p:nvGraphicFramePr>
            <p:cNvPr id="10" name="Object 9"/>
            <p:cNvGraphicFramePr>
              <a:graphicFrameLocks noChangeAspect="1"/>
            </p:cNvGraphicFramePr>
            <p:nvPr>
              <p:extLst>
                <p:ext uri="{D42A27DB-BD31-4B8C-83A1-F6EECF244321}">
                  <p14:modId xmlns:p14="http://schemas.microsoft.com/office/powerpoint/2010/main" val="849604152"/>
                </p:ext>
              </p:extLst>
            </p:nvPr>
          </p:nvGraphicFramePr>
          <p:xfrm>
            <a:off x="1890713" y="1882775"/>
            <a:ext cx="395287" cy="479425"/>
          </p:xfrm>
          <a:graphic>
            <a:graphicData uri="http://schemas.openxmlformats.org/presentationml/2006/ole">
              <mc:AlternateContent xmlns:mc="http://schemas.openxmlformats.org/markup-compatibility/2006">
                <mc:Choice xmlns:v="urn:schemas-microsoft-com:vml" Requires="v">
                  <p:oleObj spid="_x0000_s286753" name="Equation" r:id="rId10" imgW="126780" imgH="164814" progId="Equation.3">
                    <p:embed/>
                  </p:oleObj>
                </mc:Choice>
                <mc:Fallback>
                  <p:oleObj name="Equation" r:id="rId10" imgW="126780" imgH="164814"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90713" y="1882775"/>
                          <a:ext cx="395287"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Down Arrow 11"/>
            <p:cNvSpPr/>
            <p:nvPr/>
          </p:nvSpPr>
          <p:spPr>
            <a:xfrm>
              <a:off x="1877704" y="1801504"/>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6" name="Object 15"/>
          <p:cNvGraphicFramePr>
            <a:graphicFrameLocks noChangeAspect="1"/>
          </p:cNvGraphicFramePr>
          <p:nvPr>
            <p:extLst>
              <p:ext uri="{D42A27DB-BD31-4B8C-83A1-F6EECF244321}">
                <p14:modId xmlns:p14="http://schemas.microsoft.com/office/powerpoint/2010/main" val="4205155378"/>
              </p:ext>
            </p:extLst>
          </p:nvPr>
        </p:nvGraphicFramePr>
        <p:xfrm>
          <a:off x="2986857" y="3430390"/>
          <a:ext cx="2118543" cy="1152997"/>
        </p:xfrm>
        <a:graphic>
          <a:graphicData uri="http://schemas.openxmlformats.org/presentationml/2006/ole">
            <mc:AlternateContent xmlns:mc="http://schemas.openxmlformats.org/markup-compatibility/2006">
              <mc:Choice xmlns:v="urn:schemas-microsoft-com:vml" Requires="v">
                <p:oleObj spid="_x0000_s286754" name="Equation" r:id="rId12" imgW="304404" imgH="177569" progId="Equation.3">
                  <p:embed/>
                </p:oleObj>
              </mc:Choice>
              <mc:Fallback>
                <p:oleObj name="Equation" r:id="rId12" imgW="304404" imgH="177569"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86857" y="3430390"/>
                        <a:ext cx="2118543" cy="11529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20"/>
          <p:cNvGrpSpPr/>
          <p:nvPr/>
        </p:nvGrpSpPr>
        <p:grpSpPr>
          <a:xfrm>
            <a:off x="4866167" y="3044101"/>
            <a:ext cx="848833" cy="1527899"/>
            <a:chOff x="2133600" y="2362200"/>
            <a:chExt cx="381000" cy="685800"/>
          </a:xfrm>
        </p:grpSpPr>
        <p:sp>
          <p:nvSpPr>
            <p:cNvPr id="15" name="Down Arrow 14"/>
            <p:cNvSpPr/>
            <p:nvPr/>
          </p:nvSpPr>
          <p:spPr>
            <a:xfrm>
              <a:off x="2133600" y="2362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367518350"/>
                </p:ext>
              </p:extLst>
            </p:nvPr>
          </p:nvGraphicFramePr>
          <p:xfrm>
            <a:off x="2157412" y="2530475"/>
            <a:ext cx="357188" cy="517525"/>
          </p:xfrm>
          <a:graphic>
            <a:graphicData uri="http://schemas.openxmlformats.org/presentationml/2006/ole">
              <mc:AlternateContent xmlns:mc="http://schemas.openxmlformats.org/markup-compatibility/2006">
                <mc:Choice xmlns:v="urn:schemas-microsoft-com:vml" Requires="v">
                  <p:oleObj spid="_x0000_s286755" name="Equation" r:id="rId14" imgW="114102" imgH="177492" progId="Equation.3">
                    <p:embed/>
                  </p:oleObj>
                </mc:Choice>
                <mc:Fallback>
                  <p:oleObj name="Equation" r:id="rId14" imgW="114102" imgH="177492"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57412" y="2530475"/>
                          <a:ext cx="357188"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1" name="Group 21"/>
          <p:cNvGrpSpPr/>
          <p:nvPr/>
        </p:nvGrpSpPr>
        <p:grpSpPr>
          <a:xfrm>
            <a:off x="4038600" y="4419598"/>
            <a:ext cx="1520825" cy="1521919"/>
            <a:chOff x="5163807" y="2530932"/>
            <a:chExt cx="682625" cy="683116"/>
          </a:xfrm>
        </p:grpSpPr>
        <p:graphicFrame>
          <p:nvGraphicFramePr>
            <p:cNvPr id="23" name="Object 22"/>
            <p:cNvGraphicFramePr>
              <a:graphicFrameLocks noChangeAspect="1"/>
            </p:cNvGraphicFramePr>
            <p:nvPr>
              <p:extLst>
                <p:ext uri="{D42A27DB-BD31-4B8C-83A1-F6EECF244321}">
                  <p14:modId xmlns:p14="http://schemas.microsoft.com/office/powerpoint/2010/main" val="1842185154"/>
                </p:ext>
              </p:extLst>
            </p:nvPr>
          </p:nvGraphicFramePr>
          <p:xfrm>
            <a:off x="5163807" y="2736147"/>
            <a:ext cx="682625" cy="458788"/>
          </p:xfrm>
          <a:graphic>
            <a:graphicData uri="http://schemas.openxmlformats.org/presentationml/2006/ole">
              <mc:AlternateContent xmlns:mc="http://schemas.openxmlformats.org/markup-compatibility/2006">
                <mc:Choice xmlns:v="urn:schemas-microsoft-com:vml" Requires="v">
                  <p:oleObj spid="_x0000_s286756" name="Equation" r:id="rId16" imgW="203024" imgH="164957" progId="Equation.3">
                    <p:embed/>
                  </p:oleObj>
                </mc:Choice>
                <mc:Fallback>
                  <p:oleObj name="Equation" r:id="rId16" imgW="203024" imgH="164957"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63807" y="2736147"/>
                          <a:ext cx="682625"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ounded Rectangle 23"/>
            <p:cNvSpPr/>
            <p:nvPr/>
          </p:nvSpPr>
          <p:spPr>
            <a:xfrm>
              <a:off x="5195247" y="2794200"/>
              <a:ext cx="565459" cy="4198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5232212" y="2530932"/>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 Box 314"/>
          <p:cNvSpPr txBox="1">
            <a:spLocks noChangeArrowheads="1"/>
          </p:cNvSpPr>
          <p:nvPr/>
        </p:nvSpPr>
        <p:spPr bwMode="auto">
          <a:xfrm>
            <a:off x="304800" y="1143000"/>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7</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13" name="Group 25"/>
          <p:cNvGrpSpPr/>
          <p:nvPr/>
        </p:nvGrpSpPr>
        <p:grpSpPr>
          <a:xfrm>
            <a:off x="5867400" y="5029200"/>
            <a:ext cx="2971800" cy="838200"/>
            <a:chOff x="5791200" y="4876800"/>
            <a:chExt cx="2971800" cy="838200"/>
          </a:xfrm>
        </p:grpSpPr>
        <p:sp>
          <p:nvSpPr>
            <p:cNvPr id="27" name="Rounded Rectangle 26"/>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hlinkClick r:id="rId18"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29" name="Right Bracket 28"/>
          <p:cNvSpPr/>
          <p:nvPr/>
        </p:nvSpPr>
        <p:spPr>
          <a:xfrm rot="5400000">
            <a:off x="4419600" y="381000"/>
            <a:ext cx="228600" cy="2667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0" name="Right Bracket 29"/>
          <p:cNvSpPr/>
          <p:nvPr/>
        </p:nvSpPr>
        <p:spPr>
          <a:xfrm rot="5400000">
            <a:off x="5181600" y="2057400"/>
            <a:ext cx="228600" cy="1752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1" name="Right Bracket 30"/>
          <p:cNvSpPr/>
          <p:nvPr/>
        </p:nvSpPr>
        <p:spPr>
          <a:xfrm rot="5400000">
            <a:off x="4191000" y="2971800"/>
            <a:ext cx="228600" cy="2667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2" name="Agenda Link">
            <a:hlinkClick r:id="rId19"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35710791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34</a:t>
            </a:fld>
            <a:endParaRPr lang="en-US"/>
          </a:p>
        </p:txBody>
      </p:sp>
      <p:sp>
        <p:nvSpPr>
          <p:cNvPr id="4" name="Green Background"/>
          <p:cNvSpPr>
            <a:spLocks noChangeArrowheads="1"/>
          </p:cNvSpPr>
          <p:nvPr/>
        </p:nvSpPr>
        <p:spPr bwMode="auto">
          <a:xfrm>
            <a:off x="304800" y="1050880"/>
            <a:ext cx="8686800" cy="4968920"/>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970795211"/>
              </p:ext>
            </p:extLst>
          </p:nvPr>
        </p:nvGraphicFramePr>
        <p:xfrm>
          <a:off x="3048000" y="838200"/>
          <a:ext cx="4079269" cy="1133834"/>
        </p:xfrm>
        <a:graphic>
          <a:graphicData uri="http://schemas.openxmlformats.org/presentationml/2006/ole">
            <mc:AlternateContent xmlns:mc="http://schemas.openxmlformats.org/markup-compatibility/2006">
              <mc:Choice xmlns:v="urn:schemas-microsoft-com:vml" Requires="v">
                <p:oleObj spid="_x0000_s287774" name="Equation" r:id="rId4" imgW="609336" imgH="203112" progId="Equation.3">
                  <p:embed/>
                </p:oleObj>
              </mc:Choice>
              <mc:Fallback>
                <p:oleObj name="Equation" r:id="rId4" imgW="609336" imgH="203112"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838200"/>
                        <a:ext cx="4079269" cy="11338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29"/>
          <p:cNvGrpSpPr/>
          <p:nvPr/>
        </p:nvGrpSpPr>
        <p:grpSpPr>
          <a:xfrm>
            <a:off x="3213481" y="2057400"/>
            <a:ext cx="3492119" cy="1018543"/>
            <a:chOff x="4885994" y="1838016"/>
            <a:chExt cx="1750395" cy="510536"/>
          </a:xfrm>
        </p:grpSpPr>
        <p:graphicFrame>
          <p:nvGraphicFramePr>
            <p:cNvPr id="26" name="Object 25"/>
            <p:cNvGraphicFramePr>
              <a:graphicFrameLocks noChangeAspect="1"/>
            </p:cNvGraphicFramePr>
            <p:nvPr>
              <p:extLst>
                <p:ext uri="{D42A27DB-BD31-4B8C-83A1-F6EECF244321}">
                  <p14:modId xmlns:p14="http://schemas.microsoft.com/office/powerpoint/2010/main" val="2472872441"/>
                </p:ext>
              </p:extLst>
            </p:nvPr>
          </p:nvGraphicFramePr>
          <p:xfrm>
            <a:off x="4885994" y="1838016"/>
            <a:ext cx="1022350" cy="496888"/>
          </p:xfrm>
          <a:graphic>
            <a:graphicData uri="http://schemas.openxmlformats.org/presentationml/2006/ole">
              <mc:AlternateContent xmlns:mc="http://schemas.openxmlformats.org/markup-compatibility/2006">
                <mc:Choice xmlns:v="urn:schemas-microsoft-com:vml" Requires="v">
                  <p:oleObj spid="_x0000_s287775" name="Equation" r:id="rId6" imgW="304404" imgH="177569" progId="Equation.3">
                    <p:embed/>
                  </p:oleObj>
                </mc:Choice>
                <mc:Fallback>
                  <p:oleObj name="Equation" r:id="rId6" imgW="304404" imgH="177569"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85994" y="1838016"/>
                          <a:ext cx="1022350"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481126368"/>
                </p:ext>
              </p:extLst>
            </p:nvPr>
          </p:nvGraphicFramePr>
          <p:xfrm>
            <a:off x="6082352" y="1851664"/>
            <a:ext cx="554037" cy="496888"/>
          </p:xfrm>
          <a:graphic>
            <a:graphicData uri="http://schemas.openxmlformats.org/presentationml/2006/ole">
              <mc:AlternateContent xmlns:mc="http://schemas.openxmlformats.org/markup-compatibility/2006">
                <mc:Choice xmlns:v="urn:schemas-microsoft-com:vml" Requires="v">
                  <p:oleObj spid="_x0000_s287776" name="Equation" r:id="rId8" imgW="164814" imgH="177492" progId="Equation.3">
                    <p:embed/>
                  </p:oleObj>
                </mc:Choice>
                <mc:Fallback>
                  <p:oleObj name="Equation" r:id="rId8" imgW="164814" imgH="177492"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82352" y="1851664"/>
                          <a:ext cx="554037"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 name="Group 28"/>
          <p:cNvGrpSpPr/>
          <p:nvPr/>
        </p:nvGrpSpPr>
        <p:grpSpPr>
          <a:xfrm>
            <a:off x="5100953" y="1828800"/>
            <a:ext cx="766447" cy="1216180"/>
            <a:chOff x="5791200" y="1752600"/>
            <a:chExt cx="384175" cy="609600"/>
          </a:xfrm>
        </p:grpSpPr>
        <p:sp>
          <p:nvSpPr>
            <p:cNvPr id="20" name="Down Arrow 19"/>
            <p:cNvSpPr/>
            <p:nvPr/>
          </p:nvSpPr>
          <p:spPr>
            <a:xfrm>
              <a:off x="5791200" y="17526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1694888120"/>
                </p:ext>
              </p:extLst>
            </p:nvPr>
          </p:nvGraphicFramePr>
          <p:xfrm>
            <a:off x="5791200" y="1865313"/>
            <a:ext cx="384175" cy="496887"/>
          </p:xfrm>
          <a:graphic>
            <a:graphicData uri="http://schemas.openxmlformats.org/presentationml/2006/ole">
              <mc:AlternateContent xmlns:mc="http://schemas.openxmlformats.org/markup-compatibility/2006">
                <mc:Choice xmlns:v="urn:schemas-microsoft-com:vml" Requires="v">
                  <p:oleObj spid="_x0000_s287777" name="Equation" r:id="rId10" imgW="114102" imgH="177492" progId="Equation.3">
                    <p:embed/>
                  </p:oleObj>
                </mc:Choice>
                <mc:Fallback>
                  <p:oleObj name="Equation" r:id="rId10" imgW="114102" imgH="177492"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1865313"/>
                          <a:ext cx="384175" cy="496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1" name="Object 30"/>
          <p:cNvGraphicFramePr>
            <a:graphicFrameLocks noChangeAspect="1"/>
          </p:cNvGraphicFramePr>
          <p:nvPr>
            <p:extLst>
              <p:ext uri="{D42A27DB-BD31-4B8C-83A1-F6EECF244321}">
                <p14:modId xmlns:p14="http://schemas.microsoft.com/office/powerpoint/2010/main" val="1418408544"/>
              </p:ext>
            </p:extLst>
          </p:nvPr>
        </p:nvGraphicFramePr>
        <p:xfrm>
          <a:off x="3370566" y="3276600"/>
          <a:ext cx="2039634" cy="994480"/>
        </p:xfrm>
        <a:graphic>
          <a:graphicData uri="http://schemas.openxmlformats.org/presentationml/2006/ole">
            <mc:AlternateContent xmlns:mc="http://schemas.openxmlformats.org/markup-compatibility/2006">
              <mc:Choice xmlns:v="urn:schemas-microsoft-com:vml" Requires="v">
                <p:oleObj spid="_x0000_s287778" name="Equation" r:id="rId12" imgW="304404" imgH="177569" progId="Equation.3">
                  <p:embed/>
                </p:oleObj>
              </mc:Choice>
              <mc:Fallback>
                <p:oleObj name="Equation" r:id="rId12" imgW="304404" imgH="177569"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70566" y="3276600"/>
                        <a:ext cx="2039634" cy="9944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33"/>
          <p:cNvGrpSpPr/>
          <p:nvPr/>
        </p:nvGrpSpPr>
        <p:grpSpPr>
          <a:xfrm>
            <a:off x="5194500" y="2971800"/>
            <a:ext cx="1358700" cy="1295401"/>
            <a:chOff x="5907419" y="2259939"/>
            <a:chExt cx="681037" cy="649309"/>
          </a:xfrm>
        </p:grpSpPr>
        <p:sp>
          <p:nvSpPr>
            <p:cNvPr id="19" name="Down Arrow 18"/>
            <p:cNvSpPr/>
            <p:nvPr/>
          </p:nvSpPr>
          <p:spPr>
            <a:xfrm>
              <a:off x="6019800" y="2259939"/>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Object 31"/>
            <p:cNvGraphicFramePr>
              <a:graphicFrameLocks noChangeAspect="1"/>
            </p:cNvGraphicFramePr>
            <p:nvPr>
              <p:extLst>
                <p:ext uri="{D42A27DB-BD31-4B8C-83A1-F6EECF244321}">
                  <p14:modId xmlns:p14="http://schemas.microsoft.com/office/powerpoint/2010/main" val="1733715145"/>
                </p:ext>
              </p:extLst>
            </p:nvPr>
          </p:nvGraphicFramePr>
          <p:xfrm>
            <a:off x="5907419" y="2410773"/>
            <a:ext cx="681037" cy="498475"/>
          </p:xfrm>
          <a:graphic>
            <a:graphicData uri="http://schemas.openxmlformats.org/presentationml/2006/ole">
              <mc:AlternateContent xmlns:mc="http://schemas.openxmlformats.org/markup-compatibility/2006">
                <mc:Choice xmlns:v="urn:schemas-microsoft-com:vml" Requires="v">
                  <p:oleObj spid="_x0000_s287779" name="Equation" r:id="rId14" imgW="202936" imgH="177569" progId="Equation.3">
                    <p:embed/>
                  </p:oleObj>
                </mc:Choice>
                <mc:Fallback>
                  <p:oleObj name="Equation" r:id="rId14" imgW="202936" imgH="177569"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07419" y="2410773"/>
                          <a:ext cx="681037"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8" name="Group 34"/>
          <p:cNvGrpSpPr/>
          <p:nvPr/>
        </p:nvGrpSpPr>
        <p:grpSpPr>
          <a:xfrm>
            <a:off x="4353132" y="4114800"/>
            <a:ext cx="1361868" cy="1336629"/>
            <a:chOff x="5163806" y="2566253"/>
            <a:chExt cx="682625" cy="669974"/>
          </a:xfrm>
        </p:grpSpPr>
        <p:graphicFrame>
          <p:nvGraphicFramePr>
            <p:cNvPr id="36" name="Object 35"/>
            <p:cNvGraphicFramePr>
              <a:graphicFrameLocks noChangeAspect="1"/>
            </p:cNvGraphicFramePr>
            <p:nvPr>
              <p:extLst>
                <p:ext uri="{D42A27DB-BD31-4B8C-83A1-F6EECF244321}">
                  <p14:modId xmlns:p14="http://schemas.microsoft.com/office/powerpoint/2010/main" val="985479342"/>
                </p:ext>
              </p:extLst>
            </p:nvPr>
          </p:nvGraphicFramePr>
          <p:xfrm>
            <a:off x="5163806" y="2742515"/>
            <a:ext cx="682625" cy="493712"/>
          </p:xfrm>
          <a:graphic>
            <a:graphicData uri="http://schemas.openxmlformats.org/presentationml/2006/ole">
              <mc:AlternateContent xmlns:mc="http://schemas.openxmlformats.org/markup-compatibility/2006">
                <mc:Choice xmlns:v="urn:schemas-microsoft-com:vml" Requires="v">
                  <p:oleObj spid="_x0000_s287780" name="Equation" r:id="rId16" imgW="202936" imgH="177569" progId="Equation.3">
                    <p:embed/>
                  </p:oleObj>
                </mc:Choice>
                <mc:Fallback>
                  <p:oleObj name="Equation" r:id="rId16" imgW="202936" imgH="177569"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63806" y="2742515"/>
                          <a:ext cx="682625"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Rounded Rectangle 36"/>
            <p:cNvSpPr/>
            <p:nvPr/>
          </p:nvSpPr>
          <p:spPr>
            <a:xfrm>
              <a:off x="5195247" y="2794200"/>
              <a:ext cx="565459" cy="4198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a:off x="5271448" y="2566253"/>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 Box 314"/>
          <p:cNvSpPr txBox="1">
            <a:spLocks noChangeArrowheads="1"/>
          </p:cNvSpPr>
          <p:nvPr/>
        </p:nvSpPr>
        <p:spPr bwMode="auto">
          <a:xfrm>
            <a:off x="1219200" y="1219200"/>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8</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9" name="Group 22"/>
          <p:cNvGrpSpPr/>
          <p:nvPr/>
        </p:nvGrpSpPr>
        <p:grpSpPr>
          <a:xfrm>
            <a:off x="5867400" y="5029200"/>
            <a:ext cx="2971800" cy="838200"/>
            <a:chOff x="5791200" y="4876800"/>
            <a:chExt cx="2971800" cy="838200"/>
          </a:xfrm>
        </p:grpSpPr>
        <p:sp>
          <p:nvSpPr>
            <p:cNvPr id="24" name="Rounded Rectangle 23"/>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hlinkClick r:id="rId18"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33" name="Agenda Link">
            <a:hlinkClick r:id="rId19"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
        <p:nvSpPr>
          <p:cNvPr id="39" name="Right Bracket 38"/>
          <p:cNvSpPr/>
          <p:nvPr/>
        </p:nvSpPr>
        <p:spPr>
          <a:xfrm rot="5400000">
            <a:off x="5334000" y="1219200"/>
            <a:ext cx="228600" cy="990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40" name="Right Bracket 39"/>
          <p:cNvSpPr/>
          <p:nvPr/>
        </p:nvSpPr>
        <p:spPr>
          <a:xfrm rot="5400000">
            <a:off x="5676900" y="2171700"/>
            <a:ext cx="228600" cy="1371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41" name="Right Bracket 40"/>
          <p:cNvSpPr/>
          <p:nvPr/>
        </p:nvSpPr>
        <p:spPr>
          <a:xfrm rot="5400000">
            <a:off x="4724400" y="2590800"/>
            <a:ext cx="228600" cy="2819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13981814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35</a:t>
            </a:fld>
            <a:endParaRPr lang="en-US"/>
          </a:p>
        </p:txBody>
      </p:sp>
      <p:sp>
        <p:nvSpPr>
          <p:cNvPr id="4" name="Green Background"/>
          <p:cNvSpPr>
            <a:spLocks noChangeArrowheads="1"/>
          </p:cNvSpPr>
          <p:nvPr/>
        </p:nvSpPr>
        <p:spPr bwMode="auto">
          <a:xfrm>
            <a:off x="304800" y="1050880"/>
            <a:ext cx="8686800" cy="4968920"/>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884124824"/>
              </p:ext>
            </p:extLst>
          </p:nvPr>
        </p:nvGraphicFramePr>
        <p:xfrm>
          <a:off x="1316652" y="1066800"/>
          <a:ext cx="6074748" cy="1070803"/>
        </p:xfrm>
        <a:graphic>
          <a:graphicData uri="http://schemas.openxmlformats.org/presentationml/2006/ole">
            <mc:AlternateContent xmlns:mc="http://schemas.openxmlformats.org/markup-compatibility/2006">
              <mc:Choice xmlns:v="urn:schemas-microsoft-com:vml" Requires="v">
                <p:oleObj spid="_x0000_s288798" name="Equation" r:id="rId3" imgW="837836" imgH="177723" progId="Equation.3">
                  <p:embed/>
                </p:oleObj>
              </mc:Choice>
              <mc:Fallback>
                <p:oleObj name="Equation" r:id="rId3" imgW="837836" imgH="177723"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652" y="1066800"/>
                        <a:ext cx="6074748" cy="10708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3"/>
          <p:cNvGrpSpPr/>
          <p:nvPr/>
        </p:nvGrpSpPr>
        <p:grpSpPr>
          <a:xfrm>
            <a:off x="2566661" y="2358197"/>
            <a:ext cx="4062739" cy="1070803"/>
            <a:chOff x="3505200" y="4495800"/>
            <a:chExt cx="1879220" cy="495300"/>
          </a:xfrm>
        </p:grpSpPr>
        <p:graphicFrame>
          <p:nvGraphicFramePr>
            <p:cNvPr id="39" name="Object 38"/>
            <p:cNvGraphicFramePr>
              <a:graphicFrameLocks noChangeAspect="1"/>
            </p:cNvGraphicFramePr>
            <p:nvPr>
              <p:extLst>
                <p:ext uri="{D42A27DB-BD31-4B8C-83A1-F6EECF244321}">
                  <p14:modId xmlns:p14="http://schemas.microsoft.com/office/powerpoint/2010/main" val="4165121090"/>
                </p:ext>
              </p:extLst>
            </p:nvPr>
          </p:nvGraphicFramePr>
          <p:xfrm>
            <a:off x="3505200" y="4495800"/>
            <a:ext cx="1020762" cy="495300"/>
          </p:xfrm>
          <a:graphic>
            <a:graphicData uri="http://schemas.openxmlformats.org/presentationml/2006/ole">
              <mc:AlternateContent xmlns:mc="http://schemas.openxmlformats.org/markup-compatibility/2006">
                <mc:Choice xmlns:v="urn:schemas-microsoft-com:vml" Requires="v">
                  <p:oleObj spid="_x0000_s288799" name="Equation" r:id="rId5" imgW="304404" imgH="177569" progId="Equation.3">
                    <p:embed/>
                  </p:oleObj>
                </mc:Choice>
                <mc:Fallback>
                  <p:oleObj name="Equation" r:id="rId5" imgW="304404" imgH="177569"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4495800"/>
                          <a:ext cx="102076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2062385474"/>
                </p:ext>
              </p:extLst>
            </p:nvPr>
          </p:nvGraphicFramePr>
          <p:xfrm>
            <a:off x="4787520" y="4495800"/>
            <a:ext cx="596900" cy="458787"/>
          </p:xfrm>
          <a:graphic>
            <a:graphicData uri="http://schemas.openxmlformats.org/presentationml/2006/ole">
              <mc:AlternateContent xmlns:mc="http://schemas.openxmlformats.org/markup-compatibility/2006">
                <mc:Choice xmlns:v="urn:schemas-microsoft-com:vml" Requires="v">
                  <p:oleObj spid="_x0000_s288800" name="Equation" r:id="rId7" imgW="177492" imgH="164814" progId="Equation.3">
                    <p:embed/>
                  </p:oleObj>
                </mc:Choice>
                <mc:Fallback>
                  <p:oleObj name="Equation" r:id="rId7" imgW="177492" imgH="164814"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7520" y="4495800"/>
                          <a:ext cx="596900"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 name="Group 42"/>
          <p:cNvGrpSpPr/>
          <p:nvPr/>
        </p:nvGrpSpPr>
        <p:grpSpPr>
          <a:xfrm>
            <a:off x="4648200" y="1981199"/>
            <a:ext cx="923223" cy="1371600"/>
            <a:chOff x="4449763" y="4320154"/>
            <a:chExt cx="427037" cy="634434"/>
          </a:xfrm>
        </p:grpSpPr>
        <p:graphicFrame>
          <p:nvGraphicFramePr>
            <p:cNvPr id="41" name="Object 40"/>
            <p:cNvGraphicFramePr>
              <a:graphicFrameLocks noChangeAspect="1"/>
            </p:cNvGraphicFramePr>
            <p:nvPr>
              <p:extLst>
                <p:ext uri="{D42A27DB-BD31-4B8C-83A1-F6EECF244321}">
                  <p14:modId xmlns:p14="http://schemas.microsoft.com/office/powerpoint/2010/main" val="3509377963"/>
                </p:ext>
              </p:extLst>
            </p:nvPr>
          </p:nvGraphicFramePr>
          <p:xfrm>
            <a:off x="4449763" y="4495800"/>
            <a:ext cx="427037" cy="458788"/>
          </p:xfrm>
          <a:graphic>
            <a:graphicData uri="http://schemas.openxmlformats.org/presentationml/2006/ole">
              <mc:AlternateContent xmlns:mc="http://schemas.openxmlformats.org/markup-compatibility/2006">
                <mc:Choice xmlns:v="urn:schemas-microsoft-com:vml" Requires="v">
                  <p:oleObj spid="_x0000_s288801" name="Equation" r:id="rId9" imgW="126780" imgH="164814" progId="Equation.3">
                    <p:embed/>
                  </p:oleObj>
                </mc:Choice>
                <mc:Fallback>
                  <p:oleObj name="Equation" r:id="rId9" imgW="126780" imgH="164814"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49763" y="4495800"/>
                          <a:ext cx="427037"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Down Arrow 41"/>
            <p:cNvSpPr/>
            <p:nvPr/>
          </p:nvSpPr>
          <p:spPr>
            <a:xfrm>
              <a:off x="4449763" y="4320154"/>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5" name="Object 44"/>
          <p:cNvGraphicFramePr>
            <a:graphicFrameLocks noChangeAspect="1"/>
          </p:cNvGraphicFramePr>
          <p:nvPr>
            <p:extLst>
              <p:ext uri="{D42A27DB-BD31-4B8C-83A1-F6EECF244321}">
                <p14:modId xmlns:p14="http://schemas.microsoft.com/office/powerpoint/2010/main" val="442208535"/>
              </p:ext>
            </p:extLst>
          </p:nvPr>
        </p:nvGraphicFramePr>
        <p:xfrm>
          <a:off x="3124200" y="3577397"/>
          <a:ext cx="2210247" cy="1070803"/>
        </p:xfrm>
        <a:graphic>
          <a:graphicData uri="http://schemas.openxmlformats.org/presentationml/2006/ole">
            <mc:AlternateContent xmlns:mc="http://schemas.openxmlformats.org/markup-compatibility/2006">
              <mc:Choice xmlns:v="urn:schemas-microsoft-com:vml" Requires="v">
                <p:oleObj spid="_x0000_s288802" name="Equation" r:id="rId11" imgW="304404" imgH="177569" progId="Equation.3">
                  <p:embed/>
                </p:oleObj>
              </mc:Choice>
              <mc:Fallback>
                <p:oleObj name="Equation" r:id="rId11" imgW="304404" imgH="177569"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24200" y="3577397"/>
                        <a:ext cx="2210247" cy="10708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46"/>
          <p:cNvGrpSpPr/>
          <p:nvPr/>
        </p:nvGrpSpPr>
        <p:grpSpPr>
          <a:xfrm>
            <a:off x="5105399" y="3276599"/>
            <a:ext cx="914402" cy="1447797"/>
            <a:chOff x="4682443" y="4892921"/>
            <a:chExt cx="422957" cy="669679"/>
          </a:xfrm>
        </p:grpSpPr>
        <p:sp>
          <p:nvSpPr>
            <p:cNvPr id="33" name="Down Arrow 32"/>
            <p:cNvSpPr/>
            <p:nvPr/>
          </p:nvSpPr>
          <p:spPr>
            <a:xfrm>
              <a:off x="4682443" y="4892921"/>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6" name="Object 45"/>
            <p:cNvGraphicFramePr>
              <a:graphicFrameLocks noChangeAspect="1"/>
            </p:cNvGraphicFramePr>
            <p:nvPr>
              <p:extLst>
                <p:ext uri="{D42A27DB-BD31-4B8C-83A1-F6EECF244321}">
                  <p14:modId xmlns:p14="http://schemas.microsoft.com/office/powerpoint/2010/main" val="212092484"/>
                </p:ext>
              </p:extLst>
            </p:nvPr>
          </p:nvGraphicFramePr>
          <p:xfrm>
            <a:off x="4722813" y="5067300"/>
            <a:ext cx="382587" cy="495300"/>
          </p:xfrm>
          <a:graphic>
            <a:graphicData uri="http://schemas.openxmlformats.org/presentationml/2006/ole">
              <mc:AlternateContent xmlns:mc="http://schemas.openxmlformats.org/markup-compatibility/2006">
                <mc:Choice xmlns:v="urn:schemas-microsoft-com:vml" Requires="v">
                  <p:oleObj spid="_x0000_s288803" name="Equation" r:id="rId13" imgW="114102" imgH="177492" progId="Equation.3">
                    <p:embed/>
                  </p:oleObj>
                </mc:Choice>
                <mc:Fallback>
                  <p:oleObj name="Equation" r:id="rId13" imgW="114102" imgH="177492"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22813" y="5067300"/>
                          <a:ext cx="382587"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8" name="Group 47"/>
          <p:cNvGrpSpPr/>
          <p:nvPr/>
        </p:nvGrpSpPr>
        <p:grpSpPr>
          <a:xfrm>
            <a:off x="4244593" y="4572001"/>
            <a:ext cx="1383121" cy="1447800"/>
            <a:chOff x="5184516" y="2566593"/>
            <a:chExt cx="639763" cy="669680"/>
          </a:xfrm>
        </p:grpSpPr>
        <p:graphicFrame>
          <p:nvGraphicFramePr>
            <p:cNvPr id="49" name="Object 48"/>
            <p:cNvGraphicFramePr>
              <a:graphicFrameLocks noChangeAspect="1"/>
            </p:cNvGraphicFramePr>
            <p:nvPr>
              <p:extLst>
                <p:ext uri="{D42A27DB-BD31-4B8C-83A1-F6EECF244321}">
                  <p14:modId xmlns:p14="http://schemas.microsoft.com/office/powerpoint/2010/main" val="1519311972"/>
                </p:ext>
              </p:extLst>
            </p:nvPr>
          </p:nvGraphicFramePr>
          <p:xfrm>
            <a:off x="5184516" y="2742561"/>
            <a:ext cx="639763" cy="493712"/>
          </p:xfrm>
          <a:graphic>
            <a:graphicData uri="http://schemas.openxmlformats.org/presentationml/2006/ole">
              <mc:AlternateContent xmlns:mc="http://schemas.openxmlformats.org/markup-compatibility/2006">
                <mc:Choice xmlns:v="urn:schemas-microsoft-com:vml" Requires="v">
                  <p:oleObj spid="_x0000_s288804" name="Equation" r:id="rId15" imgW="190335" imgH="177646" progId="Equation.3">
                    <p:embed/>
                  </p:oleObj>
                </mc:Choice>
                <mc:Fallback>
                  <p:oleObj name="Equation" r:id="rId15" imgW="190335" imgH="177646"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84516" y="2742561"/>
                          <a:ext cx="639763"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Rounded Rectangle 49"/>
            <p:cNvSpPr/>
            <p:nvPr/>
          </p:nvSpPr>
          <p:spPr>
            <a:xfrm>
              <a:off x="5195247" y="2794200"/>
              <a:ext cx="565459" cy="4198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a:off x="5230219" y="2566593"/>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 Box 314"/>
          <p:cNvSpPr txBox="1">
            <a:spLocks noChangeArrowheads="1"/>
          </p:cNvSpPr>
          <p:nvPr/>
        </p:nvSpPr>
        <p:spPr bwMode="auto">
          <a:xfrm>
            <a:off x="304800" y="1295400"/>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9</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9" name="Group 21"/>
          <p:cNvGrpSpPr/>
          <p:nvPr/>
        </p:nvGrpSpPr>
        <p:grpSpPr>
          <a:xfrm>
            <a:off x="5943600" y="5029200"/>
            <a:ext cx="2971800" cy="838200"/>
            <a:chOff x="5791200" y="4876800"/>
            <a:chExt cx="2971800" cy="838200"/>
          </a:xfrm>
        </p:grpSpPr>
        <p:sp>
          <p:nvSpPr>
            <p:cNvPr id="23" name="Rounded Rectangle 22"/>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hlinkClick r:id="rId17"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25" name="Agenda Link">
            <a:hlinkClick r:id="rId18"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
        <p:nvSpPr>
          <p:cNvPr id="26" name="Right Bracket 25"/>
          <p:cNvSpPr/>
          <p:nvPr/>
        </p:nvSpPr>
        <p:spPr>
          <a:xfrm rot="5400000">
            <a:off x="4648200" y="457200"/>
            <a:ext cx="228600" cy="2819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7" name="Right Bracket 26"/>
          <p:cNvSpPr/>
          <p:nvPr/>
        </p:nvSpPr>
        <p:spPr>
          <a:xfrm rot="5400000">
            <a:off x="5448300" y="2324100"/>
            <a:ext cx="228600" cy="1676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8" name="Right Bracket 27"/>
          <p:cNvSpPr/>
          <p:nvPr/>
        </p:nvSpPr>
        <p:spPr>
          <a:xfrm rot="5400000">
            <a:off x="4381500" y="3162300"/>
            <a:ext cx="228600" cy="2590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2141693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Green Background"/>
          <p:cNvSpPr>
            <a:spLocks noChangeArrowheads="1"/>
          </p:cNvSpPr>
          <p:nvPr/>
        </p:nvSpPr>
        <p:spPr bwMode="auto">
          <a:xfrm>
            <a:off x="304800" y="914400"/>
            <a:ext cx="8686800" cy="49101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36</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827568703"/>
              </p:ext>
            </p:extLst>
          </p:nvPr>
        </p:nvGraphicFramePr>
        <p:xfrm>
          <a:off x="3394688" y="1424052"/>
          <a:ext cx="3158512" cy="1242948"/>
        </p:xfrm>
        <a:graphic>
          <a:graphicData uri="http://schemas.openxmlformats.org/presentationml/2006/ole">
            <mc:AlternateContent xmlns:mc="http://schemas.openxmlformats.org/markup-compatibility/2006">
              <mc:Choice xmlns:v="urn:schemas-microsoft-com:vml" Requires="v">
                <p:oleObj spid="_x0000_s289810" name="Equation" r:id="rId4" imgW="482391" imgH="228501" progId="Equation.3">
                  <p:embed/>
                </p:oleObj>
              </mc:Choice>
              <mc:Fallback>
                <p:oleObj name="Equation" r:id="rId4" imgW="482391" imgH="228501"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4688" y="1424052"/>
                        <a:ext cx="3158512" cy="12429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8872083"/>
              </p:ext>
            </p:extLst>
          </p:nvPr>
        </p:nvGraphicFramePr>
        <p:xfrm>
          <a:off x="5105400" y="2396829"/>
          <a:ext cx="663318" cy="1032171"/>
        </p:xfrm>
        <a:graphic>
          <a:graphicData uri="http://schemas.openxmlformats.org/presentationml/2006/ole">
            <mc:AlternateContent xmlns:mc="http://schemas.openxmlformats.org/markup-compatibility/2006">
              <mc:Choice xmlns:v="urn:schemas-microsoft-com:vml" Requires="v">
                <p:oleObj spid="_x0000_s289811" name="Equation" r:id="rId6" imgW="101556" imgH="190417" progId="Equation.3">
                  <p:embed/>
                </p:oleObj>
              </mc:Choice>
              <mc:Fallback>
                <p:oleObj name="Equation" r:id="rId6" imgW="101556" imgH="190417"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2396829"/>
                        <a:ext cx="663318" cy="10321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7"/>
          <p:cNvGrpSpPr/>
          <p:nvPr/>
        </p:nvGrpSpPr>
        <p:grpSpPr>
          <a:xfrm>
            <a:off x="4100847" y="2485295"/>
            <a:ext cx="1494016" cy="1321086"/>
            <a:chOff x="1600200" y="2403143"/>
            <a:chExt cx="765175" cy="676607"/>
          </a:xfrm>
        </p:grpSpPr>
        <p:graphicFrame>
          <p:nvGraphicFramePr>
            <p:cNvPr id="4" name="Object 3"/>
            <p:cNvGraphicFramePr>
              <a:graphicFrameLocks noChangeAspect="1"/>
            </p:cNvGraphicFramePr>
            <p:nvPr>
              <p:extLst>
                <p:ext uri="{D42A27DB-BD31-4B8C-83A1-F6EECF244321}">
                  <p14:modId xmlns:p14="http://schemas.microsoft.com/office/powerpoint/2010/main" val="264159659"/>
                </p:ext>
              </p:extLst>
            </p:nvPr>
          </p:nvGraphicFramePr>
          <p:xfrm>
            <a:off x="1600200" y="2514600"/>
            <a:ext cx="765175" cy="565150"/>
          </p:xfrm>
          <a:graphic>
            <a:graphicData uri="http://schemas.openxmlformats.org/presentationml/2006/ole">
              <mc:AlternateContent xmlns:mc="http://schemas.openxmlformats.org/markup-compatibility/2006">
                <mc:Choice xmlns:v="urn:schemas-microsoft-com:vml" Requires="v">
                  <p:oleObj spid="_x0000_s289812" name="Equation" r:id="rId8" imgW="228501" imgH="203112" progId="Equation.3">
                    <p:embed/>
                  </p:oleObj>
                </mc:Choice>
                <mc:Fallback>
                  <p:oleObj name="Equation" r:id="rId8" imgW="228501" imgH="203112"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2514600"/>
                          <a:ext cx="765175" cy="56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Down Arrow 10"/>
            <p:cNvSpPr/>
            <p:nvPr/>
          </p:nvSpPr>
          <p:spPr>
            <a:xfrm>
              <a:off x="1752600" y="2403143"/>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13"/>
          <p:cNvGrpSpPr/>
          <p:nvPr/>
        </p:nvGrpSpPr>
        <p:grpSpPr>
          <a:xfrm>
            <a:off x="4327117" y="3657600"/>
            <a:ext cx="1187760" cy="1233650"/>
            <a:chOff x="5195247" y="2604448"/>
            <a:chExt cx="608323" cy="631826"/>
          </a:xfrm>
        </p:grpSpPr>
        <p:graphicFrame>
          <p:nvGraphicFramePr>
            <p:cNvPr id="15" name="Object 14"/>
            <p:cNvGraphicFramePr>
              <a:graphicFrameLocks noChangeAspect="1"/>
            </p:cNvGraphicFramePr>
            <p:nvPr>
              <p:extLst>
                <p:ext uri="{D42A27DB-BD31-4B8C-83A1-F6EECF244321}">
                  <p14:modId xmlns:p14="http://schemas.microsoft.com/office/powerpoint/2010/main" val="136605237"/>
                </p:ext>
              </p:extLst>
            </p:nvPr>
          </p:nvGraphicFramePr>
          <p:xfrm>
            <a:off x="5206670" y="2742561"/>
            <a:ext cx="596900" cy="493713"/>
          </p:xfrm>
          <a:graphic>
            <a:graphicData uri="http://schemas.openxmlformats.org/presentationml/2006/ole">
              <mc:AlternateContent xmlns:mc="http://schemas.openxmlformats.org/markup-compatibility/2006">
                <mc:Choice xmlns:v="urn:schemas-microsoft-com:vml" Requires="v">
                  <p:oleObj spid="_x0000_s289813" name="Equation" r:id="rId10" imgW="177492" imgH="177492" progId="Equation.3">
                    <p:embed/>
                  </p:oleObj>
                </mc:Choice>
                <mc:Fallback>
                  <p:oleObj name="Equation" r:id="rId10" imgW="177492" imgH="177492"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06670" y="2742561"/>
                          <a:ext cx="596900"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ounded Rectangle 15"/>
            <p:cNvSpPr/>
            <p:nvPr/>
          </p:nvSpPr>
          <p:spPr>
            <a:xfrm>
              <a:off x="5195247" y="2794200"/>
              <a:ext cx="565459" cy="4198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5271448" y="2604448"/>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 Box 314"/>
          <p:cNvSpPr txBox="1">
            <a:spLocks noChangeArrowheads="1"/>
          </p:cNvSpPr>
          <p:nvPr/>
        </p:nvSpPr>
        <p:spPr bwMode="auto">
          <a:xfrm>
            <a:off x="1143000" y="1752600"/>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10</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6" name="Group 19"/>
          <p:cNvGrpSpPr/>
          <p:nvPr/>
        </p:nvGrpSpPr>
        <p:grpSpPr>
          <a:xfrm>
            <a:off x="5791200" y="4876800"/>
            <a:ext cx="2971800" cy="838200"/>
            <a:chOff x="5791200" y="4876800"/>
            <a:chExt cx="2971800" cy="838200"/>
          </a:xfrm>
        </p:grpSpPr>
        <p:sp>
          <p:nvSpPr>
            <p:cNvPr id="21" name="Rounded Rectangle 20"/>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hlinkClick r:id="rId12"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19" name="Agenda Link">
            <a:hlinkClick r:id="rId1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
        <p:nvSpPr>
          <p:cNvPr id="23" name="Right Bracket 22"/>
          <p:cNvSpPr/>
          <p:nvPr/>
        </p:nvSpPr>
        <p:spPr>
          <a:xfrm rot="5400000">
            <a:off x="4610100" y="1409700"/>
            <a:ext cx="228600" cy="1828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24" name="Right Bracket 23"/>
          <p:cNvSpPr/>
          <p:nvPr/>
        </p:nvSpPr>
        <p:spPr>
          <a:xfrm rot="5400000">
            <a:off x="4762500" y="2857500"/>
            <a:ext cx="228600" cy="1371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14566002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Green Background"/>
          <p:cNvSpPr>
            <a:spLocks noChangeArrowheads="1"/>
          </p:cNvSpPr>
          <p:nvPr/>
        </p:nvSpPr>
        <p:spPr bwMode="auto">
          <a:xfrm>
            <a:off x="304800" y="914400"/>
            <a:ext cx="8686800" cy="49101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37</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78112123"/>
              </p:ext>
            </p:extLst>
          </p:nvPr>
        </p:nvGraphicFramePr>
        <p:xfrm>
          <a:off x="2438400" y="762000"/>
          <a:ext cx="4506947" cy="1171020"/>
        </p:xfrm>
        <a:graphic>
          <a:graphicData uri="http://schemas.openxmlformats.org/presentationml/2006/ole">
            <mc:AlternateContent xmlns:mc="http://schemas.openxmlformats.org/markup-compatibility/2006">
              <mc:Choice xmlns:v="urn:schemas-microsoft-com:vml" Requires="v">
                <p:oleObj spid="_x0000_s290846" name="Equation" r:id="rId4" imgW="660113" imgH="203112" progId="Equation.3">
                  <p:embed/>
                </p:oleObj>
              </mc:Choice>
              <mc:Fallback>
                <p:oleObj name="Equation" r:id="rId4" imgW="660113" imgH="203112"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762000"/>
                        <a:ext cx="4506947" cy="11710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23"/>
          <p:cNvGrpSpPr/>
          <p:nvPr/>
        </p:nvGrpSpPr>
        <p:grpSpPr>
          <a:xfrm>
            <a:off x="2590800" y="1981200"/>
            <a:ext cx="4453191" cy="1023412"/>
            <a:chOff x="4724400" y="2694296"/>
            <a:chExt cx="2155208" cy="495300"/>
          </a:xfrm>
        </p:grpSpPr>
        <p:graphicFrame>
          <p:nvGraphicFramePr>
            <p:cNvPr id="19" name="Object 18"/>
            <p:cNvGraphicFramePr>
              <a:graphicFrameLocks noChangeAspect="1"/>
            </p:cNvGraphicFramePr>
            <p:nvPr>
              <p:extLst>
                <p:ext uri="{D42A27DB-BD31-4B8C-83A1-F6EECF244321}">
                  <p14:modId xmlns:p14="http://schemas.microsoft.com/office/powerpoint/2010/main" val="2637928194"/>
                </p:ext>
              </p:extLst>
            </p:nvPr>
          </p:nvGraphicFramePr>
          <p:xfrm>
            <a:off x="4724400" y="2694296"/>
            <a:ext cx="1006475" cy="495300"/>
          </p:xfrm>
          <a:graphic>
            <a:graphicData uri="http://schemas.openxmlformats.org/presentationml/2006/ole">
              <mc:AlternateContent xmlns:mc="http://schemas.openxmlformats.org/markup-compatibility/2006">
                <mc:Choice xmlns:v="urn:schemas-microsoft-com:vml" Requires="v">
                  <p:oleObj spid="_x0000_s290847" name="Equation" r:id="rId6" imgW="304404" imgH="177569" progId="Equation.3">
                    <p:embed/>
                  </p:oleObj>
                </mc:Choice>
                <mc:Fallback>
                  <p:oleObj name="Equation" r:id="rId6" imgW="304404" imgH="177569"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2694296"/>
                          <a:ext cx="10064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033351487"/>
                </p:ext>
              </p:extLst>
            </p:nvPr>
          </p:nvGraphicFramePr>
          <p:xfrm>
            <a:off x="6082683" y="2694296"/>
            <a:ext cx="796925" cy="460375"/>
          </p:xfrm>
          <a:graphic>
            <a:graphicData uri="http://schemas.openxmlformats.org/presentationml/2006/ole">
              <mc:AlternateContent xmlns:mc="http://schemas.openxmlformats.org/markup-compatibility/2006">
                <mc:Choice xmlns:v="urn:schemas-microsoft-com:vml" Requires="v">
                  <p:oleObj spid="_x0000_s290848" name="Equation" r:id="rId8" imgW="241091" imgH="164957" progId="Equation.3">
                    <p:embed/>
                  </p:oleObj>
                </mc:Choice>
                <mc:Fallback>
                  <p:oleObj name="Equation" r:id="rId8" imgW="241091" imgH="164957"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82683" y="2694296"/>
                          <a:ext cx="796925"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 name="Group 22"/>
          <p:cNvGrpSpPr/>
          <p:nvPr/>
        </p:nvGrpSpPr>
        <p:grpSpPr>
          <a:xfrm>
            <a:off x="4356019" y="1828799"/>
            <a:ext cx="1384230" cy="1172574"/>
            <a:chOff x="5905500" y="2703056"/>
            <a:chExt cx="669925" cy="567490"/>
          </a:xfrm>
        </p:grpSpPr>
        <p:graphicFrame>
          <p:nvGraphicFramePr>
            <p:cNvPr id="21" name="Object 20"/>
            <p:cNvGraphicFramePr>
              <a:graphicFrameLocks noChangeAspect="1"/>
            </p:cNvGraphicFramePr>
            <p:nvPr>
              <p:extLst>
                <p:ext uri="{D42A27DB-BD31-4B8C-83A1-F6EECF244321}">
                  <p14:modId xmlns:p14="http://schemas.microsoft.com/office/powerpoint/2010/main" val="2708849654"/>
                </p:ext>
              </p:extLst>
            </p:nvPr>
          </p:nvGraphicFramePr>
          <p:xfrm>
            <a:off x="5905500" y="2775246"/>
            <a:ext cx="669925" cy="495300"/>
          </p:xfrm>
          <a:graphic>
            <a:graphicData uri="http://schemas.openxmlformats.org/presentationml/2006/ole">
              <mc:AlternateContent xmlns:mc="http://schemas.openxmlformats.org/markup-compatibility/2006">
                <mc:Choice xmlns:v="urn:schemas-microsoft-com:vml" Requires="v">
                  <p:oleObj spid="_x0000_s290849" name="Equation" r:id="rId10" imgW="202936" imgH="177569" progId="Equation.3">
                    <p:embed/>
                  </p:oleObj>
                </mc:Choice>
                <mc:Fallback>
                  <p:oleObj name="Equation" r:id="rId10" imgW="202936" imgH="177569"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05500" y="2775246"/>
                          <a:ext cx="66992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Down Arrow 21"/>
            <p:cNvSpPr/>
            <p:nvPr/>
          </p:nvSpPr>
          <p:spPr>
            <a:xfrm>
              <a:off x="5997813" y="2703056"/>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5" name="Object 24"/>
          <p:cNvGraphicFramePr>
            <a:graphicFrameLocks noChangeAspect="1"/>
          </p:cNvGraphicFramePr>
          <p:nvPr>
            <p:extLst>
              <p:ext uri="{D42A27DB-BD31-4B8C-83A1-F6EECF244321}">
                <p14:modId xmlns:p14="http://schemas.microsoft.com/office/powerpoint/2010/main" val="218033097"/>
              </p:ext>
            </p:extLst>
          </p:nvPr>
        </p:nvGraphicFramePr>
        <p:xfrm>
          <a:off x="4455313" y="3127863"/>
          <a:ext cx="1646643" cy="951248"/>
        </p:xfrm>
        <a:graphic>
          <a:graphicData uri="http://schemas.openxmlformats.org/presentationml/2006/ole">
            <mc:AlternateContent xmlns:mc="http://schemas.openxmlformats.org/markup-compatibility/2006">
              <mc:Choice xmlns:v="urn:schemas-microsoft-com:vml" Requires="v">
                <p:oleObj spid="_x0000_s290850" name="Equation" r:id="rId12" imgW="241091" imgH="164957" progId="Equation.3">
                  <p:embed/>
                </p:oleObj>
              </mc:Choice>
              <mc:Fallback>
                <p:oleObj name="Equation" r:id="rId12" imgW="241091" imgH="164957"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55313" y="3127863"/>
                        <a:ext cx="1646643" cy="951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27"/>
          <p:cNvGrpSpPr/>
          <p:nvPr/>
        </p:nvGrpSpPr>
        <p:grpSpPr>
          <a:xfrm>
            <a:off x="3599304" y="2895601"/>
            <a:ext cx="1125096" cy="1199433"/>
            <a:chOff x="5257800" y="3153311"/>
            <a:chExt cx="544512" cy="580489"/>
          </a:xfrm>
        </p:grpSpPr>
        <p:graphicFrame>
          <p:nvGraphicFramePr>
            <p:cNvPr id="26" name="Object 25"/>
            <p:cNvGraphicFramePr>
              <a:graphicFrameLocks noChangeAspect="1"/>
            </p:cNvGraphicFramePr>
            <p:nvPr>
              <p:extLst>
                <p:ext uri="{D42A27DB-BD31-4B8C-83A1-F6EECF244321}">
                  <p14:modId xmlns:p14="http://schemas.microsoft.com/office/powerpoint/2010/main" val="3701377848"/>
                </p:ext>
              </p:extLst>
            </p:nvPr>
          </p:nvGraphicFramePr>
          <p:xfrm>
            <a:off x="5257800" y="3273425"/>
            <a:ext cx="544512" cy="460375"/>
          </p:xfrm>
          <a:graphic>
            <a:graphicData uri="http://schemas.openxmlformats.org/presentationml/2006/ole">
              <mc:AlternateContent xmlns:mc="http://schemas.openxmlformats.org/markup-compatibility/2006">
                <mc:Choice xmlns:v="urn:schemas-microsoft-com:vml" Requires="v">
                  <p:oleObj spid="_x0000_s290851" name="Equation" r:id="rId14" imgW="164885" imgH="164885" progId="Equation.3">
                    <p:embed/>
                  </p:oleObj>
                </mc:Choice>
                <mc:Fallback>
                  <p:oleObj name="Equation" r:id="rId14" imgW="164885" imgH="164885"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57800" y="3273425"/>
                          <a:ext cx="544512"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Down Arrow 26"/>
            <p:cNvSpPr/>
            <p:nvPr/>
          </p:nvSpPr>
          <p:spPr>
            <a:xfrm>
              <a:off x="5334000" y="3153311"/>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28"/>
          <p:cNvGrpSpPr/>
          <p:nvPr/>
        </p:nvGrpSpPr>
        <p:grpSpPr>
          <a:xfrm>
            <a:off x="4331076" y="4079111"/>
            <a:ext cx="1256945" cy="1305508"/>
            <a:chOff x="5195247" y="2604448"/>
            <a:chExt cx="608323" cy="631826"/>
          </a:xfrm>
        </p:grpSpPr>
        <p:graphicFrame>
          <p:nvGraphicFramePr>
            <p:cNvPr id="30" name="Object 29"/>
            <p:cNvGraphicFramePr>
              <a:graphicFrameLocks noChangeAspect="1"/>
            </p:cNvGraphicFramePr>
            <p:nvPr>
              <p:extLst>
                <p:ext uri="{D42A27DB-BD31-4B8C-83A1-F6EECF244321}">
                  <p14:modId xmlns:p14="http://schemas.microsoft.com/office/powerpoint/2010/main" val="3796291859"/>
                </p:ext>
              </p:extLst>
            </p:nvPr>
          </p:nvGraphicFramePr>
          <p:xfrm>
            <a:off x="5206670" y="2742561"/>
            <a:ext cx="596900" cy="493713"/>
          </p:xfrm>
          <a:graphic>
            <a:graphicData uri="http://schemas.openxmlformats.org/presentationml/2006/ole">
              <mc:AlternateContent xmlns:mc="http://schemas.openxmlformats.org/markup-compatibility/2006">
                <mc:Choice xmlns:v="urn:schemas-microsoft-com:vml" Requires="v">
                  <p:oleObj spid="_x0000_s290852" name="Equation" r:id="rId16" imgW="177492" imgH="177492" progId="Equation.3">
                    <p:embed/>
                  </p:oleObj>
                </mc:Choice>
                <mc:Fallback>
                  <p:oleObj name="Equation" r:id="rId16" imgW="177492" imgH="177492"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06670" y="2742561"/>
                          <a:ext cx="596900"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Rounded Rectangle 30"/>
            <p:cNvSpPr/>
            <p:nvPr/>
          </p:nvSpPr>
          <p:spPr>
            <a:xfrm>
              <a:off x="5195247" y="2794200"/>
              <a:ext cx="565459" cy="4198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5271448" y="2604448"/>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314"/>
          <p:cNvSpPr txBox="1">
            <a:spLocks noChangeArrowheads="1"/>
          </p:cNvSpPr>
          <p:nvPr/>
        </p:nvSpPr>
        <p:spPr bwMode="auto">
          <a:xfrm>
            <a:off x="533400" y="1143000"/>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11</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9" name="Group 34"/>
          <p:cNvGrpSpPr/>
          <p:nvPr/>
        </p:nvGrpSpPr>
        <p:grpSpPr>
          <a:xfrm>
            <a:off x="5867400" y="4876800"/>
            <a:ext cx="2971800" cy="838200"/>
            <a:chOff x="5791200" y="4876800"/>
            <a:chExt cx="2971800" cy="838200"/>
          </a:xfrm>
        </p:grpSpPr>
        <p:sp>
          <p:nvSpPr>
            <p:cNvPr id="36" name="Rounded Rectangle 35"/>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hlinkClick r:id="rId18"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34" name="Agenda Link">
            <a:hlinkClick r:id="rId19"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
        <p:nvSpPr>
          <p:cNvPr id="38" name="Right Bracket 37"/>
          <p:cNvSpPr/>
          <p:nvPr/>
        </p:nvSpPr>
        <p:spPr>
          <a:xfrm rot="5400000">
            <a:off x="4724400" y="1143000"/>
            <a:ext cx="228600" cy="11430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9" name="Right Bracket 38"/>
          <p:cNvSpPr/>
          <p:nvPr/>
        </p:nvSpPr>
        <p:spPr>
          <a:xfrm rot="5400000">
            <a:off x="3886200" y="1371600"/>
            <a:ext cx="228600" cy="2819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41" name="Right Bracket 40"/>
          <p:cNvSpPr/>
          <p:nvPr/>
        </p:nvSpPr>
        <p:spPr>
          <a:xfrm rot="5400000">
            <a:off x="4648200" y="2819400"/>
            <a:ext cx="228600" cy="2209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10652173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1"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Green Background"/>
          <p:cNvSpPr>
            <a:spLocks noChangeArrowheads="1"/>
          </p:cNvSpPr>
          <p:nvPr/>
        </p:nvSpPr>
        <p:spPr bwMode="auto">
          <a:xfrm>
            <a:off x="304800" y="304800"/>
            <a:ext cx="8686800" cy="55197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3" name="Slide Number Placeholder 2"/>
          <p:cNvSpPr>
            <a:spLocks noGrp="1"/>
          </p:cNvSpPr>
          <p:nvPr>
            <p:ph type="sldNum" sz="quarter" idx="12"/>
          </p:nvPr>
        </p:nvSpPr>
        <p:spPr/>
        <p:txBody>
          <a:bodyPr/>
          <a:lstStyle/>
          <a:p>
            <a:pPr>
              <a:defRPr/>
            </a:pPr>
            <a:fld id="{A043AC95-496D-4FEA-BB1D-3F49DC5780A8}" type="slidenum">
              <a:rPr lang="en-US" smtClean="0"/>
              <a:pPr>
                <a:defRPr/>
              </a:pPr>
              <a:t>38</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526865868"/>
              </p:ext>
            </p:extLst>
          </p:nvPr>
        </p:nvGraphicFramePr>
        <p:xfrm>
          <a:off x="2438400" y="2349802"/>
          <a:ext cx="3752619" cy="1063413"/>
        </p:xfrm>
        <a:graphic>
          <a:graphicData uri="http://schemas.openxmlformats.org/presentationml/2006/ole">
            <mc:AlternateContent xmlns:mc="http://schemas.openxmlformats.org/markup-compatibility/2006">
              <mc:Choice xmlns:v="urn:schemas-microsoft-com:vml" Requires="v">
                <p:oleObj spid="_x0000_s291878" name="Equation" r:id="rId4" imgW="520248" imgH="177646" progId="Equation.3">
                  <p:embed/>
                </p:oleObj>
              </mc:Choice>
              <mc:Fallback>
                <p:oleObj name="Equation" r:id="rId4" imgW="520248" imgH="177646"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349802"/>
                        <a:ext cx="3752619" cy="106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37"/>
          <p:cNvGrpSpPr/>
          <p:nvPr/>
        </p:nvGrpSpPr>
        <p:grpSpPr>
          <a:xfrm>
            <a:off x="2286000" y="1153519"/>
            <a:ext cx="4386579" cy="1227015"/>
            <a:chOff x="1781175" y="4343400"/>
            <a:chExt cx="2043113" cy="571499"/>
          </a:xfrm>
        </p:grpSpPr>
        <p:graphicFrame>
          <p:nvGraphicFramePr>
            <p:cNvPr id="33" name="Object 32"/>
            <p:cNvGraphicFramePr>
              <a:graphicFrameLocks noChangeAspect="1"/>
            </p:cNvGraphicFramePr>
            <p:nvPr>
              <p:extLst>
                <p:ext uri="{D42A27DB-BD31-4B8C-83A1-F6EECF244321}">
                  <p14:modId xmlns:p14="http://schemas.microsoft.com/office/powerpoint/2010/main" val="2122546348"/>
                </p:ext>
              </p:extLst>
            </p:nvPr>
          </p:nvGraphicFramePr>
          <p:xfrm>
            <a:off x="1781175" y="4419599"/>
            <a:ext cx="809625" cy="495300"/>
          </p:xfrm>
          <a:graphic>
            <a:graphicData uri="http://schemas.openxmlformats.org/presentationml/2006/ole">
              <mc:AlternateContent xmlns:mc="http://schemas.openxmlformats.org/markup-compatibility/2006">
                <mc:Choice xmlns:v="urn:schemas-microsoft-com:vml" Requires="v">
                  <p:oleObj spid="_x0000_s291879" name="Equation" r:id="rId6" imgW="241091" imgH="177646" progId="Equation.3">
                    <p:embed/>
                  </p:oleObj>
                </mc:Choice>
                <mc:Fallback>
                  <p:oleObj name="Equation" r:id="rId6" imgW="241091" imgH="177646"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1175" y="4419599"/>
                          <a:ext cx="80962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2210075328"/>
                </p:ext>
              </p:extLst>
            </p:nvPr>
          </p:nvGraphicFramePr>
          <p:xfrm>
            <a:off x="2971800" y="4343400"/>
            <a:ext cx="852488" cy="531812"/>
          </p:xfrm>
          <a:graphic>
            <a:graphicData uri="http://schemas.openxmlformats.org/presentationml/2006/ole">
              <mc:AlternateContent xmlns:mc="http://schemas.openxmlformats.org/markup-compatibility/2006">
                <mc:Choice xmlns:v="urn:schemas-microsoft-com:vml" Requires="v">
                  <p:oleObj spid="_x0000_s291880" name="Equation" r:id="rId8" imgW="253890" imgH="190417" progId="Equation.3">
                    <p:embed/>
                  </p:oleObj>
                </mc:Choice>
                <mc:Fallback>
                  <p:oleObj name="Equation" r:id="rId8" imgW="253890" imgH="190417"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1800" y="4343400"/>
                          <a:ext cx="852488"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 name="Group 36"/>
          <p:cNvGrpSpPr/>
          <p:nvPr/>
        </p:nvGrpSpPr>
        <p:grpSpPr>
          <a:xfrm>
            <a:off x="3657600" y="1277359"/>
            <a:ext cx="1462194" cy="1237241"/>
            <a:chOff x="2443162" y="4338637"/>
            <a:chExt cx="681038" cy="576263"/>
          </a:xfrm>
        </p:grpSpPr>
        <p:graphicFrame>
          <p:nvGraphicFramePr>
            <p:cNvPr id="34" name="Object 33"/>
            <p:cNvGraphicFramePr>
              <a:graphicFrameLocks noChangeAspect="1"/>
            </p:cNvGraphicFramePr>
            <p:nvPr>
              <p:extLst>
                <p:ext uri="{D42A27DB-BD31-4B8C-83A1-F6EECF244321}">
                  <p14:modId xmlns:p14="http://schemas.microsoft.com/office/powerpoint/2010/main" val="3488575796"/>
                </p:ext>
              </p:extLst>
            </p:nvPr>
          </p:nvGraphicFramePr>
          <p:xfrm>
            <a:off x="2443162" y="4419600"/>
            <a:ext cx="681038" cy="495300"/>
          </p:xfrm>
          <a:graphic>
            <a:graphicData uri="http://schemas.openxmlformats.org/presentationml/2006/ole">
              <mc:AlternateContent xmlns:mc="http://schemas.openxmlformats.org/markup-compatibility/2006">
                <mc:Choice xmlns:v="urn:schemas-microsoft-com:vml" Requires="v">
                  <p:oleObj spid="_x0000_s291881" name="Equation" r:id="rId10" imgW="202936" imgH="177569" progId="Equation.3">
                    <p:embed/>
                  </p:oleObj>
                </mc:Choice>
                <mc:Fallback>
                  <p:oleObj name="Equation" r:id="rId10" imgW="202936" imgH="177569"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43162" y="4419600"/>
                          <a:ext cx="681038"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Down Arrow 35"/>
            <p:cNvSpPr/>
            <p:nvPr/>
          </p:nvSpPr>
          <p:spPr>
            <a:xfrm>
              <a:off x="2514600" y="4338637"/>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39" name="Object 38"/>
          <p:cNvGraphicFramePr>
            <a:graphicFrameLocks noChangeAspect="1"/>
          </p:cNvGraphicFramePr>
          <p:nvPr>
            <p:extLst>
              <p:ext uri="{D42A27DB-BD31-4B8C-83A1-F6EECF244321}">
                <p14:modId xmlns:p14="http://schemas.microsoft.com/office/powerpoint/2010/main" val="585596981"/>
              </p:ext>
            </p:extLst>
          </p:nvPr>
        </p:nvGraphicFramePr>
        <p:xfrm>
          <a:off x="2209800" y="228600"/>
          <a:ext cx="4482013" cy="1216788"/>
        </p:xfrm>
        <a:graphic>
          <a:graphicData uri="http://schemas.openxmlformats.org/presentationml/2006/ole">
            <mc:AlternateContent xmlns:mc="http://schemas.openxmlformats.org/markup-compatibility/2006">
              <mc:Choice xmlns:v="urn:schemas-microsoft-com:vml" Requires="v">
                <p:oleObj spid="_x0000_s291882" name="Equation" r:id="rId12" imgW="622030" imgH="203112" progId="Equation.3">
                  <p:embed/>
                </p:oleObj>
              </mc:Choice>
              <mc:Fallback>
                <p:oleObj name="Equation" r:id="rId12" imgW="622030" imgH="203112"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09800" y="228600"/>
                        <a:ext cx="4482013" cy="1216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50"/>
          <p:cNvGrpSpPr/>
          <p:nvPr/>
        </p:nvGrpSpPr>
        <p:grpSpPr>
          <a:xfrm>
            <a:off x="5791200" y="2216932"/>
            <a:ext cx="818010" cy="1145212"/>
            <a:chOff x="2967037" y="4267200"/>
            <a:chExt cx="381000" cy="533399"/>
          </a:xfrm>
        </p:grpSpPr>
        <p:graphicFrame>
          <p:nvGraphicFramePr>
            <p:cNvPr id="40" name="Object 39"/>
            <p:cNvGraphicFramePr>
              <a:graphicFrameLocks noChangeAspect="1"/>
            </p:cNvGraphicFramePr>
            <p:nvPr>
              <p:extLst>
                <p:ext uri="{D42A27DB-BD31-4B8C-83A1-F6EECF244321}">
                  <p14:modId xmlns:p14="http://schemas.microsoft.com/office/powerpoint/2010/main" val="3232465692"/>
                </p:ext>
              </p:extLst>
            </p:nvPr>
          </p:nvGraphicFramePr>
          <p:xfrm>
            <a:off x="3043237" y="4340224"/>
            <a:ext cx="298450" cy="460375"/>
          </p:xfrm>
          <a:graphic>
            <a:graphicData uri="http://schemas.openxmlformats.org/presentationml/2006/ole">
              <mc:AlternateContent xmlns:mc="http://schemas.openxmlformats.org/markup-compatibility/2006">
                <mc:Choice xmlns:v="urn:schemas-microsoft-com:vml" Requires="v">
                  <p:oleObj spid="_x0000_s291883" name="Equation" r:id="rId14" imgW="88707" imgH="164742" progId="Equation.3">
                    <p:embed/>
                  </p:oleObj>
                </mc:Choice>
                <mc:Fallback>
                  <p:oleObj name="Equation" r:id="rId14" imgW="88707" imgH="164742"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43237" y="4340224"/>
                          <a:ext cx="29845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Down Arrow 41"/>
            <p:cNvSpPr/>
            <p:nvPr/>
          </p:nvSpPr>
          <p:spPr>
            <a:xfrm>
              <a:off x="2967037" y="4267200"/>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49"/>
          <p:cNvGrpSpPr/>
          <p:nvPr/>
        </p:nvGrpSpPr>
        <p:grpSpPr>
          <a:xfrm>
            <a:off x="2971800" y="3276598"/>
            <a:ext cx="1370166" cy="1303213"/>
            <a:chOff x="1676400" y="4765109"/>
            <a:chExt cx="638175" cy="606991"/>
          </a:xfrm>
        </p:grpSpPr>
        <p:sp>
          <p:nvSpPr>
            <p:cNvPr id="41" name="Down Arrow 40"/>
            <p:cNvSpPr/>
            <p:nvPr/>
          </p:nvSpPr>
          <p:spPr>
            <a:xfrm>
              <a:off x="1752600" y="4765109"/>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3" name="Object 42"/>
            <p:cNvGraphicFramePr>
              <a:graphicFrameLocks noChangeAspect="1"/>
            </p:cNvGraphicFramePr>
            <p:nvPr>
              <p:extLst>
                <p:ext uri="{D42A27DB-BD31-4B8C-83A1-F6EECF244321}">
                  <p14:modId xmlns:p14="http://schemas.microsoft.com/office/powerpoint/2010/main" val="194188057"/>
                </p:ext>
              </p:extLst>
            </p:nvPr>
          </p:nvGraphicFramePr>
          <p:xfrm>
            <a:off x="1676400" y="4876800"/>
            <a:ext cx="638175" cy="495300"/>
          </p:xfrm>
          <a:graphic>
            <a:graphicData uri="http://schemas.openxmlformats.org/presentationml/2006/ole">
              <mc:AlternateContent xmlns:mc="http://schemas.openxmlformats.org/markup-compatibility/2006">
                <mc:Choice xmlns:v="urn:schemas-microsoft-com:vml" Requires="v">
                  <p:oleObj spid="_x0000_s291884" name="Equation" r:id="rId16" imgW="190335" imgH="177646" progId="Equation.3">
                    <p:embed/>
                  </p:oleObj>
                </mc:Choice>
                <mc:Fallback>
                  <p:oleObj name="Equation" r:id="rId16" imgW="190335" imgH="177646"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76400" y="4876800"/>
                          <a:ext cx="6381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4" name="Object 43"/>
          <p:cNvGraphicFramePr>
            <a:graphicFrameLocks noChangeAspect="1"/>
          </p:cNvGraphicFramePr>
          <p:nvPr>
            <p:extLst>
              <p:ext uri="{D42A27DB-BD31-4B8C-83A1-F6EECF244321}">
                <p14:modId xmlns:p14="http://schemas.microsoft.com/office/powerpoint/2010/main" val="1439945263"/>
              </p:ext>
            </p:extLst>
          </p:nvPr>
        </p:nvGraphicFramePr>
        <p:xfrm>
          <a:off x="3938658" y="3510781"/>
          <a:ext cx="1462191" cy="985019"/>
        </p:xfrm>
        <a:graphic>
          <a:graphicData uri="http://schemas.openxmlformats.org/presentationml/2006/ole">
            <mc:AlternateContent xmlns:mc="http://schemas.openxmlformats.org/markup-compatibility/2006">
              <mc:Choice xmlns:v="urn:schemas-microsoft-com:vml" Requires="v">
                <p:oleObj spid="_x0000_s291885" name="Equation" r:id="rId18" imgW="203024" imgH="164957" progId="Equation.3">
                  <p:embed/>
                </p:oleObj>
              </mc:Choice>
              <mc:Fallback>
                <p:oleObj name="Equation" r:id="rId18" imgW="203024" imgH="164957"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938658" y="3510781"/>
                        <a:ext cx="1462191" cy="9850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Group 45"/>
          <p:cNvGrpSpPr/>
          <p:nvPr/>
        </p:nvGrpSpPr>
        <p:grpSpPr>
          <a:xfrm>
            <a:off x="3809999" y="4419601"/>
            <a:ext cx="1463675" cy="1447803"/>
            <a:chOff x="5164727" y="2561939"/>
            <a:chExt cx="681728" cy="674335"/>
          </a:xfrm>
        </p:grpSpPr>
        <p:graphicFrame>
          <p:nvGraphicFramePr>
            <p:cNvPr id="47" name="Object 46"/>
            <p:cNvGraphicFramePr>
              <a:graphicFrameLocks noChangeAspect="1"/>
            </p:cNvGraphicFramePr>
            <p:nvPr>
              <p:extLst>
                <p:ext uri="{D42A27DB-BD31-4B8C-83A1-F6EECF244321}">
                  <p14:modId xmlns:p14="http://schemas.microsoft.com/office/powerpoint/2010/main" val="3181434373"/>
                </p:ext>
              </p:extLst>
            </p:nvPr>
          </p:nvGraphicFramePr>
          <p:xfrm>
            <a:off x="5164727" y="2742354"/>
            <a:ext cx="681728" cy="493920"/>
          </p:xfrm>
          <a:graphic>
            <a:graphicData uri="http://schemas.openxmlformats.org/presentationml/2006/ole">
              <mc:AlternateContent xmlns:mc="http://schemas.openxmlformats.org/markup-compatibility/2006">
                <mc:Choice xmlns:v="urn:schemas-microsoft-com:vml" Requires="v">
                  <p:oleObj spid="_x0000_s291886" name="Equation" r:id="rId20" imgW="202936" imgH="177569" progId="Equation.3">
                    <p:embed/>
                  </p:oleObj>
                </mc:Choice>
                <mc:Fallback>
                  <p:oleObj name="Equation" r:id="rId20" imgW="202936" imgH="177569" progId="Equation.3">
                    <p:embed/>
                    <p:pic>
                      <p:nvPicPr>
                        <p:cNvPr id="0" name="Picture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164727" y="2742354"/>
                          <a:ext cx="681728" cy="4939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Rounded Rectangle 47"/>
            <p:cNvSpPr/>
            <p:nvPr/>
          </p:nvSpPr>
          <p:spPr>
            <a:xfrm>
              <a:off x="5195247" y="2794200"/>
              <a:ext cx="565459" cy="4198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own Arrow 48"/>
            <p:cNvSpPr/>
            <p:nvPr/>
          </p:nvSpPr>
          <p:spPr>
            <a:xfrm>
              <a:off x="5245114" y="2561939"/>
              <a:ext cx="3810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 Box 314"/>
          <p:cNvSpPr txBox="1">
            <a:spLocks noChangeArrowheads="1"/>
          </p:cNvSpPr>
          <p:nvPr/>
        </p:nvSpPr>
        <p:spPr bwMode="auto">
          <a:xfrm>
            <a:off x="533400" y="685800"/>
            <a:ext cx="838200" cy="54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600" dirty="0">
                <a:latin typeface="Times New Roman" pitchFamily="18" charset="0"/>
                <a:ea typeface="Calibri" pitchFamily="34" charset="0"/>
                <a:cs typeface="Times New Roman" pitchFamily="18" charset="0"/>
              </a:rPr>
              <a:t>12</a:t>
            </a:r>
            <a:r>
              <a:rPr kumimoji="0" lang="en-US" sz="3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grpSp>
        <p:nvGrpSpPr>
          <p:cNvPr id="10" name="Group 24"/>
          <p:cNvGrpSpPr/>
          <p:nvPr/>
        </p:nvGrpSpPr>
        <p:grpSpPr>
          <a:xfrm>
            <a:off x="5867400" y="4876800"/>
            <a:ext cx="2971800" cy="838200"/>
            <a:chOff x="5791200" y="4876800"/>
            <a:chExt cx="2971800" cy="838200"/>
          </a:xfrm>
        </p:grpSpPr>
        <p:sp>
          <p:nvSpPr>
            <p:cNvPr id="26" name="Rounded Rectangle 25"/>
            <p:cNvSpPr/>
            <p:nvPr/>
          </p:nvSpPr>
          <p:spPr>
            <a:xfrm>
              <a:off x="5791200" y="4876800"/>
              <a:ext cx="2971800" cy="8382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hlinkClick r:id="rId22" action="ppaction://hlinksldjump"/>
            </p:cNvPr>
            <p:cNvSpPr txBox="1"/>
            <p:nvPr/>
          </p:nvSpPr>
          <p:spPr>
            <a:xfrm>
              <a:off x="5791200" y="4953000"/>
              <a:ext cx="2971800" cy="646331"/>
            </a:xfrm>
            <a:prstGeom prst="rect">
              <a:avLst/>
            </a:prstGeom>
            <a:noFill/>
          </p:spPr>
          <p:txBody>
            <a:bodyPr wrap="square" rtlCol="0">
              <a:spAutoFit/>
            </a:bodyPr>
            <a:lstStyle/>
            <a:p>
              <a:r>
                <a:rPr lang="en-US" sz="3600" b="1" u="sng" dirty="0"/>
                <a:t>Click to Return</a:t>
              </a:r>
            </a:p>
          </p:txBody>
        </p:sp>
      </p:grpSp>
      <p:sp>
        <p:nvSpPr>
          <p:cNvPr id="28" name="Agenda Link">
            <a:hlinkClick r:id="rId23"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
        <p:nvSpPr>
          <p:cNvPr id="29" name="Right Bracket 28"/>
          <p:cNvSpPr/>
          <p:nvPr/>
        </p:nvSpPr>
        <p:spPr>
          <a:xfrm rot="5400000">
            <a:off x="4139252" y="688644"/>
            <a:ext cx="152400" cy="990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0" name="Right Bracket 29"/>
          <p:cNvSpPr/>
          <p:nvPr/>
        </p:nvSpPr>
        <p:spPr>
          <a:xfrm rot="5400000">
            <a:off x="6057900" y="1638300"/>
            <a:ext cx="152400" cy="9906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1" name="Right Bracket 30"/>
          <p:cNvSpPr/>
          <p:nvPr/>
        </p:nvSpPr>
        <p:spPr>
          <a:xfrm rot="5400000">
            <a:off x="3733800" y="1981200"/>
            <a:ext cx="152400" cy="24384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
        <p:nvSpPr>
          <p:cNvPr id="32" name="Right Bracket 31"/>
          <p:cNvSpPr/>
          <p:nvPr/>
        </p:nvSpPr>
        <p:spPr>
          <a:xfrm rot="5400000">
            <a:off x="4076700" y="3238500"/>
            <a:ext cx="152400" cy="2209800"/>
          </a:xfrm>
          <a:prstGeom prst="rightBracket">
            <a:avLst/>
          </a:prstGeom>
          <a:ln w="38100">
            <a:solidFill>
              <a:srgbClr val="CC9B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13878704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age Title"/>
          <p:cNvSpPr>
            <a:spLocks noGrp="1"/>
          </p:cNvSpPr>
          <p:nvPr>
            <p:ph type="title" idx="4294967295"/>
          </p:nvPr>
        </p:nvSpPr>
        <p:spPr>
          <a:xfrm>
            <a:off x="152400" y="127000"/>
            <a:ext cx="8229600" cy="639763"/>
          </a:xfrm>
        </p:spPr>
        <p:txBody>
          <a:bodyPr/>
          <a:lstStyle/>
          <a:p>
            <a:pPr algn="l"/>
            <a:r>
              <a:rPr lang="en-US" sz="3200" b="1" dirty="0">
                <a:solidFill>
                  <a:schemeClr val="bg1"/>
                </a:solidFill>
                <a:ea typeface="ＭＳ Ｐゴシック" charset="-128"/>
              </a:rPr>
              <a:t>Assessment- 3-2-1</a:t>
            </a:r>
          </a:p>
        </p:txBody>
      </p:sp>
      <p:sp>
        <p:nvSpPr>
          <p:cNvPr id="2355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326170FA-A586-49E1-B0EE-93E0D1776D6D}" type="slidenum">
              <a:rPr lang="en-US" smtClean="0">
                <a:solidFill>
                  <a:schemeClr val="bg1"/>
                </a:solidFill>
              </a:rPr>
              <a:pPr eaLnBrk="1" hangingPunct="1"/>
              <a:t>39</a:t>
            </a:fld>
            <a:endParaRPr lang="en-US">
              <a:solidFill>
                <a:schemeClr val="bg1"/>
              </a:solidFill>
            </a:endParaRPr>
          </a:p>
        </p:txBody>
      </p:sp>
      <p:sp>
        <p:nvSpPr>
          <p:cNvPr id="6" name="Green Background"/>
          <p:cNvSpPr>
            <a:spLocks noChangeArrowheads="1"/>
          </p:cNvSpPr>
          <p:nvPr/>
        </p:nvSpPr>
        <p:spPr bwMode="auto">
          <a:xfrm>
            <a:off x="304800" y="914400"/>
            <a:ext cx="8686800" cy="4910137"/>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7" name="TextBox 6"/>
          <p:cNvSpPr txBox="1">
            <a:spLocks noChangeArrowheads="1"/>
          </p:cNvSpPr>
          <p:nvPr/>
        </p:nvSpPr>
        <p:spPr bwMode="auto">
          <a:xfrm>
            <a:off x="2286000" y="1153180"/>
            <a:ext cx="6172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Complete the 3-2-1 below:</a:t>
            </a:r>
          </a:p>
        </p:txBody>
      </p:sp>
      <p:sp>
        <p:nvSpPr>
          <p:cNvPr id="10" name="TextBox 9"/>
          <p:cNvSpPr txBox="1">
            <a:spLocks noChangeArrowheads="1"/>
          </p:cNvSpPr>
          <p:nvPr/>
        </p:nvSpPr>
        <p:spPr bwMode="auto">
          <a:xfrm>
            <a:off x="1143000" y="1828800"/>
            <a:ext cx="807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4800" b="1" dirty="0"/>
              <a:t>things you have learned today.</a:t>
            </a:r>
          </a:p>
        </p:txBody>
      </p:sp>
      <p:sp>
        <p:nvSpPr>
          <p:cNvPr id="11" name="TextBox 10"/>
          <p:cNvSpPr txBox="1">
            <a:spLocks noChangeArrowheads="1"/>
          </p:cNvSpPr>
          <p:nvPr/>
        </p:nvSpPr>
        <p:spPr bwMode="auto">
          <a:xfrm>
            <a:off x="1143000" y="2828092"/>
            <a:ext cx="61722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3800" b="1" dirty="0"/>
              <a:t>questions you still have.</a:t>
            </a:r>
          </a:p>
        </p:txBody>
      </p:sp>
      <p:sp>
        <p:nvSpPr>
          <p:cNvPr id="12" name="TextBox 11"/>
          <p:cNvSpPr txBox="1">
            <a:spLocks noChangeArrowheads="1"/>
          </p:cNvSpPr>
          <p:nvPr/>
        </p:nvSpPr>
        <p:spPr bwMode="auto">
          <a:xfrm>
            <a:off x="1143000" y="3810000"/>
            <a:ext cx="6172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expression to evaluate.</a:t>
            </a:r>
          </a:p>
        </p:txBody>
      </p:sp>
      <p:sp>
        <p:nvSpPr>
          <p:cNvPr id="3" name="Rectangle 2"/>
          <p:cNvSpPr/>
          <p:nvPr/>
        </p:nvSpPr>
        <p:spPr>
          <a:xfrm>
            <a:off x="685800" y="1743670"/>
            <a:ext cx="535724"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p>
        </p:txBody>
      </p:sp>
      <p:sp>
        <p:nvSpPr>
          <p:cNvPr id="13" name="Rectangle 12"/>
          <p:cNvSpPr/>
          <p:nvPr/>
        </p:nvSpPr>
        <p:spPr>
          <a:xfrm>
            <a:off x="685800" y="2658070"/>
            <a:ext cx="535724"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p>
        </p:txBody>
      </p:sp>
      <p:sp>
        <p:nvSpPr>
          <p:cNvPr id="14" name="Rectangle 13"/>
          <p:cNvSpPr/>
          <p:nvPr/>
        </p:nvSpPr>
        <p:spPr>
          <a:xfrm>
            <a:off x="685800" y="3505200"/>
            <a:ext cx="535724"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p>
        </p:txBody>
      </p:sp>
      <p:graphicFrame>
        <p:nvGraphicFramePr>
          <p:cNvPr id="235522" name="Object 2"/>
          <p:cNvGraphicFramePr>
            <a:graphicFrameLocks noChangeAspect="1"/>
          </p:cNvGraphicFramePr>
          <p:nvPr/>
        </p:nvGraphicFramePr>
        <p:xfrm>
          <a:off x="2773363" y="4070350"/>
          <a:ext cx="3475037" cy="882650"/>
        </p:xfrm>
        <a:graphic>
          <a:graphicData uri="http://schemas.openxmlformats.org/presentationml/2006/ole">
            <mc:AlternateContent xmlns:mc="http://schemas.openxmlformats.org/markup-compatibility/2006">
              <mc:Choice xmlns:v="urn:schemas-microsoft-com:vml" Requires="v">
                <p:oleObj spid="_x0000_s235526" name="Equation" r:id="rId4" imgW="799920" imgH="203040" progId="Equation.3">
                  <p:embed/>
                </p:oleObj>
              </mc:Choice>
              <mc:Fallback>
                <p:oleObj name="Equation" r:id="rId4" imgW="799920" imgH="203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3363" y="4070350"/>
                        <a:ext cx="3475037"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 name="Group 16"/>
          <p:cNvGrpSpPr/>
          <p:nvPr/>
        </p:nvGrpSpPr>
        <p:grpSpPr>
          <a:xfrm>
            <a:off x="3875527" y="4800600"/>
            <a:ext cx="1229873" cy="1015663"/>
            <a:chOff x="3875527" y="4800600"/>
            <a:chExt cx="1229873" cy="1015663"/>
          </a:xfrm>
        </p:grpSpPr>
        <p:sp>
          <p:nvSpPr>
            <p:cNvPr id="15" name="TextBox 14"/>
            <p:cNvSpPr txBox="1"/>
            <p:nvPr/>
          </p:nvSpPr>
          <p:spPr>
            <a:xfrm>
              <a:off x="3962400" y="4800600"/>
              <a:ext cx="1143000" cy="1015663"/>
            </a:xfrm>
            <a:prstGeom prst="rect">
              <a:avLst/>
            </a:prstGeom>
            <a:noFill/>
          </p:spPr>
          <p:txBody>
            <a:bodyPr wrap="square" rtlCol="0">
              <a:spAutoFit/>
            </a:bodyPr>
            <a:lstStyle/>
            <a:p>
              <a:r>
                <a:rPr lang="en-US" sz="6000" dirty="0"/>
                <a:t>38</a:t>
              </a:r>
            </a:p>
          </p:txBody>
        </p:sp>
        <p:sp>
          <p:nvSpPr>
            <p:cNvPr id="16" name="Rounded Rectangle 15"/>
            <p:cNvSpPr/>
            <p:nvPr/>
          </p:nvSpPr>
          <p:spPr>
            <a:xfrm>
              <a:off x="3875527" y="4918265"/>
              <a:ext cx="1153674" cy="796736"/>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Agenda Link">
            <a:hlinkClick r:id="rId6"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Black Background"/>
          <p:cNvSpPr>
            <a:spLocks noChangeArrowheads="1"/>
          </p:cNvSpPr>
          <p:nvPr/>
        </p:nvSpPr>
        <p:spPr bwMode="auto">
          <a:xfrm>
            <a:off x="122238" y="619125"/>
            <a:ext cx="8869362" cy="51720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5363"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3061B1E4-6C31-4E8E-9C22-380391EC5DFB}" type="slidenum">
              <a:rPr lang="en-US" smtClean="0">
                <a:solidFill>
                  <a:schemeClr val="bg1"/>
                </a:solidFill>
              </a:rPr>
              <a:pPr eaLnBrk="1" hangingPunct="1"/>
              <a:t>4</a:t>
            </a:fld>
            <a:endParaRPr lang="en-US">
              <a:solidFill>
                <a:schemeClr val="bg1"/>
              </a:solidFill>
            </a:endParaRPr>
          </a:p>
        </p:txBody>
      </p:sp>
      <p:graphicFrame>
        <p:nvGraphicFramePr>
          <p:cNvPr id="9" name="Table 8"/>
          <p:cNvGraphicFramePr>
            <a:graphicFrameLocks noGrp="1"/>
          </p:cNvGraphicFramePr>
          <p:nvPr/>
        </p:nvGraphicFramePr>
        <p:xfrm>
          <a:off x="228600" y="914400"/>
          <a:ext cx="8610600" cy="4827367"/>
        </p:xfrm>
        <a:graphic>
          <a:graphicData uri="http://schemas.openxmlformats.org/drawingml/2006/table">
            <a:tbl>
              <a:tblPr/>
              <a:tblGrid>
                <a:gridCol w="24384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13156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Lesson Objective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indent="-342900">
                        <a:lnSpc>
                          <a:spcPct val="90000"/>
                        </a:lnSpc>
                        <a:buFontTx/>
                        <a:buNone/>
                        <a:defRPr/>
                      </a:pPr>
                      <a:r>
                        <a:rPr lang="en-US" sz="1600" b="0" dirty="0">
                          <a:solidFill>
                            <a:schemeClr val="bg1"/>
                          </a:solidFill>
                          <a:latin typeface="Perpetua" pitchFamily="18" charset="0"/>
                          <a:cs typeface="Arial" charset="0"/>
                        </a:rPr>
                        <a:t>Lesson Objective:  </a:t>
                      </a:r>
                      <a:r>
                        <a:rPr lang="en-US" sz="1600" dirty="0">
                          <a:solidFill>
                            <a:schemeClr val="bg1"/>
                          </a:solidFill>
                          <a:latin typeface="Perpetua" pitchFamily="18" charset="0"/>
                          <a:cs typeface="Arial" charset="0"/>
                        </a:rPr>
                        <a:t>Students will be able to master evaluating expressions using the order of operations.  Expressions will contain whole number exponents. </a:t>
                      </a:r>
                    </a:p>
                    <a:p>
                      <a:pPr>
                        <a:lnSpc>
                          <a:spcPct val="90000"/>
                        </a:lnSpc>
                        <a:defRPr/>
                      </a:pPr>
                      <a:endParaRPr lang="en-US" sz="1600" dirty="0">
                        <a:solidFill>
                          <a:schemeClr val="bg1"/>
                        </a:solidFill>
                        <a:latin typeface="Perpetua" pitchFamily="18" charset="0"/>
                        <a:cs typeface="Arial" charset="0"/>
                      </a:endParaRPr>
                    </a:p>
                    <a:p>
                      <a:pPr marL="342900" indent="-342900">
                        <a:lnSpc>
                          <a:spcPct val="90000"/>
                        </a:lnSpc>
                        <a:defRPr/>
                      </a:pPr>
                      <a:r>
                        <a:rPr lang="en-US" sz="1600" i="0" dirty="0">
                          <a:solidFill>
                            <a:schemeClr val="bg1"/>
                          </a:solidFill>
                          <a:latin typeface="Perpetua" pitchFamily="18" charset="0"/>
                          <a:cs typeface="Arial" charset="0"/>
                        </a:rPr>
                        <a:t>Student- Friendly Objective:       </a:t>
                      </a:r>
                    </a:p>
                    <a:p>
                      <a:pPr marL="342900" indent="-342900">
                        <a:lnSpc>
                          <a:spcPct val="90000"/>
                        </a:lnSpc>
                        <a:defRPr/>
                      </a:pPr>
                      <a:r>
                        <a:rPr lang="en-US" sz="1600" b="0" i="0" dirty="0">
                          <a:solidFill>
                            <a:schemeClr val="bg1"/>
                          </a:solidFill>
                          <a:latin typeface="Perpetua" pitchFamily="18" charset="0"/>
                          <a:cs typeface="Arial" charset="0"/>
                        </a:rPr>
                        <a:t>Students will be able to evaluate expressions using the order of operations.</a:t>
                      </a:r>
                    </a:p>
                    <a:p>
                      <a:pPr marL="342900" indent="-342900">
                        <a:lnSpc>
                          <a:spcPct val="90000"/>
                        </a:lnSpc>
                        <a:defRPr/>
                      </a:pPr>
                      <a:r>
                        <a:rPr lang="en-US" sz="1600" b="0" i="0" dirty="0">
                          <a:solidFill>
                            <a:schemeClr val="bg1"/>
                          </a:solidFill>
                          <a:latin typeface="Perpetua" pitchFamily="18" charset="0"/>
                          <a:cs typeface="Arial" charset="0"/>
                        </a:rPr>
                        <a:t>Language Objective:  Students will be able to identify and correctly use the</a:t>
                      </a:r>
                      <a:r>
                        <a:rPr lang="en-US" sz="1600" b="0" i="0" baseline="0" dirty="0">
                          <a:solidFill>
                            <a:schemeClr val="bg1"/>
                          </a:solidFill>
                          <a:latin typeface="Perpetua" pitchFamily="18" charset="0"/>
                          <a:cs typeface="Arial" charset="0"/>
                        </a:rPr>
                        <a:t> </a:t>
                      </a:r>
                      <a:r>
                        <a:rPr lang="en-US" sz="1600" b="0" i="0" dirty="0">
                          <a:solidFill>
                            <a:schemeClr val="bg1"/>
                          </a:solidFill>
                          <a:latin typeface="Perpetua" pitchFamily="18" charset="0"/>
                          <a:cs typeface="Arial" charset="0"/>
                        </a:rPr>
                        <a:t>mathematical vocabulary: expression and evaluate.</a:t>
                      </a:r>
                    </a:p>
                    <a:p>
                      <a:pPr marL="342900" indent="-342900">
                        <a:lnSpc>
                          <a:spcPct val="90000"/>
                        </a:lnSpc>
                        <a:defRPr/>
                      </a:pPr>
                      <a:endParaRPr lang="en-US" sz="1400" b="1" i="1" dirty="0">
                        <a:solidFill>
                          <a:schemeClr val="bg1"/>
                        </a:solidFill>
                        <a:latin typeface="Perpetua" pitchFamily="18" charset="0"/>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991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Lesson Description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0" hangingPunct="0">
                        <a:spcBef>
                          <a:spcPct val="20000"/>
                        </a:spcBef>
                        <a:buClr>
                          <a:srgbClr val="F2F2F2"/>
                        </a:buClr>
                        <a:buSzPct val="70000"/>
                        <a:defRPr/>
                      </a:pPr>
                      <a:r>
                        <a:rPr lang="en-US" sz="1600" dirty="0">
                          <a:solidFill>
                            <a:schemeClr val="bg1"/>
                          </a:solidFill>
                          <a:latin typeface="Perpetua" pitchFamily="18" charset="0"/>
                        </a:rPr>
                        <a:t>This lesson goes hand in hand with the previous lesson on order of operations. The lesson in this PowerPoint covers Lesson</a:t>
                      </a:r>
                      <a:r>
                        <a:rPr lang="en-US" sz="1600" baseline="0" dirty="0">
                          <a:solidFill>
                            <a:schemeClr val="bg1"/>
                          </a:solidFill>
                          <a:latin typeface="Perpetua" pitchFamily="18" charset="0"/>
                        </a:rPr>
                        <a:t> 2 of the unit</a:t>
                      </a:r>
                      <a:r>
                        <a:rPr lang="en-US" sz="1600" dirty="0">
                          <a:solidFill>
                            <a:schemeClr val="bg1"/>
                          </a:solidFill>
                          <a:latin typeface="Perpetua" pitchFamily="18" charset="0"/>
                        </a:rPr>
                        <a:t>.  Lesson 2 covers all aspects of the order of operations, where majority of this lesson is an activity for the students to practice the order of operations.  Also, the expressions are more heavy with exponents.  The main objective of this lesson, besides more practice with the order of operations, is to have students explore why multiplication and division are performed left to right when in the same expression.  Similarly, with addition and subtraction. </a:t>
                      </a:r>
                    </a:p>
                    <a:p>
                      <a:pPr eaLnBrk="0" hangingPunct="0">
                        <a:spcBef>
                          <a:spcPct val="20000"/>
                        </a:spcBef>
                        <a:buClr>
                          <a:srgbClr val="F2F2F2"/>
                        </a:buClr>
                        <a:buSzPct val="70000"/>
                        <a:defRPr/>
                      </a:pPr>
                      <a:r>
                        <a:rPr lang="en-US" sz="1600" dirty="0">
                          <a:solidFill>
                            <a:schemeClr val="bg1"/>
                          </a:solidFill>
                          <a:latin typeface="Perpetua" pitchFamily="18" charset="0"/>
                        </a:rPr>
                        <a:t>This lesson is the second lesson in the whole unit.  As the unit progresses, students will be required to apply the order of operations, therefore, fitting to be mastered at this time.</a:t>
                      </a:r>
                      <a:endParaRPr kumimoji="0" lang="en-US" sz="1600" b="0" i="0" u="none" strike="noStrike" cap="none" normalizeH="0" baseline="0" dirty="0">
                        <a:ln>
                          <a:noFill/>
                        </a:ln>
                        <a:solidFill>
                          <a:schemeClr val="bg1"/>
                        </a:solidFill>
                        <a:effectLst/>
                        <a:latin typeface="Cambria" charset="0"/>
                        <a:ea typeface="Cambria"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375"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(1 of 3)</a:t>
            </a:r>
            <a:endParaRPr lang="en-US" sz="2000">
              <a:solidFill>
                <a:schemeClr val="bg1"/>
              </a:solidFill>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Overview Button">
            <a:hlinkClick r:id="rId3" action="ppaction://hlinksldjump"/>
          </p:cNvPr>
          <p:cNvSpPr txBox="1"/>
          <p:nvPr/>
        </p:nvSpPr>
        <p:spPr>
          <a:xfrm>
            <a:off x="5562600" y="57912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24579"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3B9E9BBF-C0B6-4ECE-9C5B-9DB4BE83A750}" type="slidenum">
              <a:rPr lang="en-US" smtClean="0">
                <a:solidFill>
                  <a:schemeClr val="bg1"/>
                </a:solidFill>
              </a:rPr>
              <a:pPr eaLnBrk="1" hangingPunct="1"/>
              <a:t>40</a:t>
            </a:fld>
            <a:endParaRPr lang="en-US">
              <a:solidFill>
                <a:schemeClr val="bg1"/>
              </a:solidFill>
            </a:endParaRPr>
          </a:p>
        </p:txBody>
      </p:sp>
      <p:sp>
        <p:nvSpPr>
          <p:cNvPr id="24580" name="Title TextBox"/>
          <p:cNvSpPr>
            <a:spLocks noGrp="1"/>
          </p:cNvSpPr>
          <p:nvPr>
            <p:ph type="title" idx="4294967295"/>
          </p:nvPr>
        </p:nvSpPr>
        <p:spPr>
          <a:xfrm>
            <a:off x="0" y="0"/>
            <a:ext cx="9144000" cy="533400"/>
          </a:xfrm>
        </p:spPr>
        <p:txBody>
          <a:bodyPr/>
          <a:lstStyle/>
          <a:p>
            <a:r>
              <a:rPr lang="en-US" sz="2400">
                <a:solidFill>
                  <a:schemeClr val="bg1"/>
                </a:solidFill>
                <a:ea typeface="ＭＳ Ｐゴシック" charset="-128"/>
              </a:rPr>
              <a:t>1</a:t>
            </a:r>
            <a:r>
              <a:rPr lang="en-US" sz="2400" baseline="30000">
                <a:solidFill>
                  <a:schemeClr val="bg1"/>
                </a:solidFill>
                <a:ea typeface="ＭＳ Ｐゴシック" charset="-128"/>
              </a:rPr>
              <a:t>st</a:t>
            </a:r>
            <a:r>
              <a:rPr lang="en-US" sz="2400">
                <a:solidFill>
                  <a:schemeClr val="bg1"/>
                </a:solidFill>
                <a:ea typeface="ＭＳ Ｐゴシック" charset="-128"/>
              </a:rPr>
              <a:t> Time Users of 21</a:t>
            </a:r>
            <a:r>
              <a:rPr lang="en-US" sz="2400" baseline="30000">
                <a:solidFill>
                  <a:schemeClr val="bg1"/>
                </a:solidFill>
                <a:ea typeface="ＭＳ Ｐゴシック" charset="-128"/>
              </a:rPr>
              <a:t>st</a:t>
            </a:r>
            <a:r>
              <a:rPr lang="en-US" sz="2400">
                <a:solidFill>
                  <a:schemeClr val="bg1"/>
                </a:solidFill>
                <a:ea typeface="ＭＳ Ｐゴシック" charset="-128"/>
              </a:rPr>
              <a:t> Century Lessons</a:t>
            </a:r>
          </a:p>
        </p:txBody>
      </p:sp>
      <p:sp>
        <p:nvSpPr>
          <p:cNvPr id="24581" name="TextBox 5"/>
          <p:cNvSpPr txBox="1">
            <a:spLocks noChangeArrowheads="1"/>
          </p:cNvSpPr>
          <p:nvPr/>
        </p:nvSpPr>
        <p:spPr bwMode="auto">
          <a:xfrm>
            <a:off x="0" y="1371600"/>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400">
                <a:solidFill>
                  <a:schemeClr val="bg1"/>
                </a:solidFill>
              </a:rPr>
              <a:t>Welcome to 21</a:t>
            </a:r>
            <a:r>
              <a:rPr lang="en-US" sz="2400" baseline="30000">
                <a:solidFill>
                  <a:schemeClr val="bg1"/>
                </a:solidFill>
              </a:rPr>
              <a:t>st</a:t>
            </a:r>
            <a:r>
              <a:rPr lang="en-US" sz="2400">
                <a:solidFill>
                  <a:schemeClr val="bg1"/>
                </a:solidFill>
              </a:rPr>
              <a:t> Century Lessons!  We are a non-profit organization that is funded through an AFT (American Federation of Teachers) Innovation Grant.  Our mission is to increase student achievement by providing teachers with free world-class lessons that can be taught via an LCD projector and a computer.   21</a:t>
            </a:r>
            <a:r>
              <a:rPr lang="en-US" sz="2400" baseline="30000">
                <a:solidFill>
                  <a:schemeClr val="bg1"/>
                </a:solidFill>
              </a:rPr>
              <a:t>st</a:t>
            </a:r>
            <a:r>
              <a:rPr lang="en-US" sz="2400">
                <a:solidFill>
                  <a:schemeClr val="bg1"/>
                </a:solidFill>
              </a:rPr>
              <a:t> Century Lessons are extremely comprehensive; we include everything from warm–ups and assessments, to scaffolding for English language learners and special education students.   The lessons are designed into coherent units that are completely aligned with the Common Core State Standards, and utilize research-based best practices to help you improve your students</a:t>
            </a:r>
            <a:r>
              <a:rPr lang="ja-JP" altLang="en-US" sz="2400">
                <a:solidFill>
                  <a:schemeClr val="bg1"/>
                </a:solidFill>
              </a:rPr>
              <a:t>’</a:t>
            </a:r>
            <a:r>
              <a:rPr lang="en-US" altLang="ja-JP" sz="2400">
                <a:solidFill>
                  <a:schemeClr val="bg1"/>
                </a:solidFill>
              </a:rPr>
              <a:t> math abilities.  Additionally, all of our lessons are completely modifiable so you can adapt them if you like.  </a:t>
            </a:r>
            <a:endParaRPr lang="en-US" sz="2400">
              <a:solidFill>
                <a:schemeClr val="bg1"/>
              </a:solidFill>
            </a:endParaRPr>
          </a:p>
        </p:txBody>
      </p:sp>
      <p:sp>
        <p:nvSpPr>
          <p:cNvPr id="24582"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Description of 21</a:t>
            </a:r>
            <a:r>
              <a:rPr lang="en-US" sz="2800" b="1" baseline="30000">
                <a:solidFill>
                  <a:schemeClr val="bg1"/>
                </a:solidFill>
              </a:rPr>
              <a:t>st</a:t>
            </a:r>
            <a:r>
              <a:rPr lang="en-US" sz="2800" b="1">
                <a:solidFill>
                  <a:schemeClr val="bg1"/>
                </a:solidFill>
              </a:rPr>
              <a:t> Century Lessons:</a:t>
            </a:r>
            <a:endParaRPr lang="en-US" sz="2800">
              <a:solidFill>
                <a:schemeClr val="bg1"/>
              </a:solidFill>
            </a:endParaRPr>
          </a:p>
        </p:txBody>
      </p:sp>
      <p:sp>
        <p:nvSpPr>
          <p:cNvPr id="8" name="Next Slide Button">
            <a:hlinkClick r:id="rId4" action="ppaction://hlinksldjump"/>
          </p:cNvPr>
          <p:cNvSpPr txBox="1"/>
          <p:nvPr/>
        </p:nvSpPr>
        <p:spPr>
          <a:xfrm>
            <a:off x="4343400" y="57912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0F6A30-EE00-416F-BC67-9B7D2BA55807}" type="slidenum">
              <a:rPr lang="en-US" smtClean="0">
                <a:solidFill>
                  <a:schemeClr val="bg1"/>
                </a:solidFill>
              </a:rPr>
              <a:pPr eaLnBrk="1" hangingPunct="1"/>
              <a:t>41</a:t>
            </a:fld>
            <a:endParaRPr lang="en-US">
              <a:solidFill>
                <a:schemeClr val="bg1"/>
              </a:solidFill>
            </a:endParaRPr>
          </a:p>
        </p:txBody>
      </p:sp>
      <p:sp>
        <p:nvSpPr>
          <p:cNvPr id="25603" name="Title TextBox"/>
          <p:cNvSpPr>
            <a:spLocks noGrp="1"/>
          </p:cNvSpPr>
          <p:nvPr>
            <p:ph type="title" idx="4294967295"/>
          </p:nvPr>
        </p:nvSpPr>
        <p:spPr>
          <a:xfrm>
            <a:off x="0" y="0"/>
            <a:ext cx="9144000" cy="533400"/>
          </a:xfrm>
        </p:spPr>
        <p:txBody>
          <a:bodyPr/>
          <a:lstStyle/>
          <a:p>
            <a:r>
              <a:rPr lang="en-US" sz="2400">
                <a:solidFill>
                  <a:schemeClr val="bg1"/>
                </a:solidFill>
                <a:ea typeface="ＭＳ Ｐゴシック" charset="-128"/>
              </a:rPr>
              <a:t>1</a:t>
            </a:r>
            <a:r>
              <a:rPr lang="en-US" sz="2400" baseline="30000">
                <a:solidFill>
                  <a:schemeClr val="bg1"/>
                </a:solidFill>
                <a:ea typeface="ＭＳ Ｐゴシック" charset="-128"/>
              </a:rPr>
              <a:t>st</a:t>
            </a:r>
            <a:r>
              <a:rPr lang="en-US" sz="2400">
                <a:solidFill>
                  <a:schemeClr val="bg1"/>
                </a:solidFill>
                <a:ea typeface="ＭＳ Ｐゴシック" charset="-128"/>
              </a:rPr>
              <a:t> Time Users of 21</a:t>
            </a:r>
            <a:r>
              <a:rPr lang="en-US" sz="2400" baseline="30000">
                <a:solidFill>
                  <a:schemeClr val="bg1"/>
                </a:solidFill>
                <a:ea typeface="ＭＳ Ｐゴシック" charset="-128"/>
              </a:rPr>
              <a:t>st</a:t>
            </a:r>
            <a:r>
              <a:rPr lang="en-US" sz="2400">
                <a:solidFill>
                  <a:schemeClr val="bg1"/>
                </a:solidFill>
                <a:ea typeface="ＭＳ Ｐゴシック" charset="-128"/>
              </a:rPr>
              <a:t> Century Lessons</a:t>
            </a:r>
          </a:p>
        </p:txBody>
      </p:sp>
      <p:sp>
        <p:nvSpPr>
          <p:cNvPr id="25604" name="TextBox 5"/>
          <p:cNvSpPr txBox="1">
            <a:spLocks noChangeArrowheads="1"/>
          </p:cNvSpPr>
          <p:nvPr/>
        </p:nvSpPr>
        <p:spPr bwMode="auto">
          <a:xfrm>
            <a:off x="0" y="106680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dirty="0">
                <a:solidFill>
                  <a:schemeClr val="bg1"/>
                </a:solidFill>
              </a:rPr>
              <a:t>The lesson that you are currently looking at is part of a unit that teaches the following Common Core Standards:</a:t>
            </a:r>
          </a:p>
          <a:p>
            <a:pPr eaLnBrk="1" hangingPunct="1"/>
            <a:r>
              <a:rPr lang="en-US" sz="2000" dirty="0">
                <a:solidFill>
                  <a:schemeClr val="bg1"/>
                </a:solidFill>
              </a:rPr>
              <a:t> </a:t>
            </a:r>
          </a:p>
        </p:txBody>
      </p:sp>
      <p:sp>
        <p:nvSpPr>
          <p:cNvPr id="25605"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Standards for This Unit</a:t>
            </a:r>
            <a:endParaRPr lang="en-US" sz="2000">
              <a:solidFill>
                <a:schemeClr val="bg1"/>
              </a:solidFill>
            </a:endParaRPr>
          </a:p>
        </p:txBody>
      </p:sp>
      <p:sp>
        <p:nvSpPr>
          <p:cNvPr id="8" name="Overview Button">
            <a:hlinkClick r:id="rId3" action="ppaction://hlinksldjump"/>
          </p:cNvPr>
          <p:cNvSpPr txBox="1"/>
          <p:nvPr/>
        </p:nvSpPr>
        <p:spPr>
          <a:xfrm>
            <a:off x="5562600" y="57912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343400" y="57912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
        <p:nvSpPr>
          <p:cNvPr id="10" name="Rectangle 9"/>
          <p:cNvSpPr/>
          <p:nvPr/>
        </p:nvSpPr>
        <p:spPr>
          <a:xfrm>
            <a:off x="76200" y="1676400"/>
            <a:ext cx="8610600" cy="4185761"/>
          </a:xfrm>
          <a:prstGeom prst="rect">
            <a:avLst/>
          </a:prstGeom>
        </p:spPr>
        <p:txBody>
          <a:bodyPr wrap="square">
            <a:spAutoFit/>
          </a:bodyPr>
          <a:lstStyle/>
          <a:p>
            <a:r>
              <a:rPr lang="en-US" sz="1400" b="1" dirty="0">
                <a:solidFill>
                  <a:schemeClr val="bg1"/>
                </a:solidFill>
              </a:rPr>
              <a:t>Expressions and Equations 6.EE </a:t>
            </a:r>
          </a:p>
          <a:p>
            <a:r>
              <a:rPr lang="en-US" sz="1400" b="1" dirty="0">
                <a:solidFill>
                  <a:schemeClr val="bg1"/>
                </a:solidFill>
              </a:rPr>
              <a:t>Apply and extend previous understandings of arithmetic to algebraic expressions. </a:t>
            </a:r>
          </a:p>
          <a:p>
            <a:r>
              <a:rPr lang="en-US" sz="1400" dirty="0">
                <a:solidFill>
                  <a:schemeClr val="bg1"/>
                </a:solidFill>
              </a:rPr>
              <a:t>1. Write and evaluate numerical expressions involving whole-number exponents. </a:t>
            </a:r>
          </a:p>
          <a:p>
            <a:r>
              <a:rPr lang="en-US" sz="1400" dirty="0">
                <a:solidFill>
                  <a:schemeClr val="bg1"/>
                </a:solidFill>
              </a:rPr>
              <a:t>2. Write, read, and evaluate expressions in which letters stand for numbers. </a:t>
            </a:r>
          </a:p>
          <a:p>
            <a:r>
              <a:rPr lang="en-US" sz="1400" dirty="0">
                <a:solidFill>
                  <a:schemeClr val="bg1"/>
                </a:solidFill>
              </a:rPr>
              <a:t>a. Write expressions that record operations with numbers and with letters standing for numbers. </a:t>
            </a:r>
            <a:r>
              <a:rPr lang="en-US" sz="1400" i="1" dirty="0">
                <a:solidFill>
                  <a:schemeClr val="bg1"/>
                </a:solidFill>
              </a:rPr>
              <a:t>For example, express the calculation “Subtract y from 5” as 5 – y. </a:t>
            </a:r>
          </a:p>
          <a:p>
            <a:r>
              <a:rPr lang="en-US" sz="1400" dirty="0">
                <a:solidFill>
                  <a:schemeClr val="bg1"/>
                </a:solidFill>
              </a:rPr>
              <a:t>b. Identify parts of an expression using mathematical terms (sum, term, product, factor, quotient, coefficient); view one or more parts of an expression as a single entity. </a:t>
            </a:r>
            <a:r>
              <a:rPr lang="en-US" sz="1400" i="1" dirty="0">
                <a:solidFill>
                  <a:schemeClr val="bg1"/>
                </a:solidFill>
              </a:rPr>
              <a:t>For example, describe the expression 2 (8 + 7) as a product of two factors; view (8 + 7) as both a single entity and a sum of two terms. </a:t>
            </a:r>
          </a:p>
          <a:p>
            <a:r>
              <a:rPr lang="en-US" sz="1400" dirty="0">
                <a:solidFill>
                  <a:schemeClr val="bg1"/>
                </a:solidFill>
              </a:rPr>
              <a:t>c. Evaluate expressions at specific values of their variables. Include expressions that arise from formulas used in real-world problems. Perform arithmetic operations, including those involving whole-number exponents, in the conventional order when there are no parentheses to specify a particular order (Order of Operations). </a:t>
            </a:r>
            <a:r>
              <a:rPr lang="en-US" sz="1400" i="1" dirty="0">
                <a:solidFill>
                  <a:schemeClr val="bg1"/>
                </a:solidFill>
              </a:rPr>
              <a:t>For example, use the formulas V = s3 and A = 6s2 to find the volume and surface area of a cube with sides of length s = ½ . </a:t>
            </a:r>
          </a:p>
          <a:p>
            <a:r>
              <a:rPr lang="en-US" sz="1400" dirty="0">
                <a:solidFill>
                  <a:schemeClr val="bg1"/>
                </a:solidFill>
              </a:rPr>
              <a:t>3. Apply the properties of operations to generate equivalent expressions. </a:t>
            </a:r>
            <a:r>
              <a:rPr lang="en-US" sz="1400" i="1" dirty="0">
                <a:solidFill>
                  <a:schemeClr val="bg1"/>
                </a:solidFill>
              </a:rPr>
              <a:t>For example, apply the distributive property to the expression 3 (2 + x) to produce the equivalent expression 6 + 3x; apply the distributive property to the expression 24x + 18y to produce the equivalent expression 6(4x + 3y); apply properties of operations to y + y + y to produce the equivalent expression 3y. </a:t>
            </a:r>
          </a:p>
          <a:p>
            <a:r>
              <a:rPr lang="en-US" sz="1400" dirty="0">
                <a:solidFill>
                  <a:schemeClr val="bg1"/>
                </a:solidFill>
              </a:rPr>
              <a:t>4. Identify when two expressions are equivalent (i.e., when the two expressions name the same number regardless of which value is substituted into them). </a:t>
            </a:r>
            <a:r>
              <a:rPr lang="en-US" sz="1400" i="1" dirty="0">
                <a:solidFill>
                  <a:schemeClr val="bg1"/>
                </a:solidFill>
              </a:rPr>
              <a:t>For example, the expressions y + y + y and 3y are </a:t>
            </a:r>
            <a:endParaRPr lang="en-US" sz="1400" dirty="0">
              <a:solidFill>
                <a:schemeClr val="bg1"/>
              </a:solidFill>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A0F1864D-898D-4DA2-AA47-DE363A615301}" type="slidenum">
              <a:rPr lang="en-US" smtClean="0">
                <a:solidFill>
                  <a:schemeClr val="bg1"/>
                </a:solidFill>
              </a:rPr>
              <a:pPr eaLnBrk="1" hangingPunct="1"/>
              <a:t>42</a:t>
            </a:fld>
            <a:endParaRPr lang="en-US">
              <a:solidFill>
                <a:schemeClr val="bg1"/>
              </a:solidFill>
            </a:endParaRPr>
          </a:p>
        </p:txBody>
      </p:sp>
      <p:sp>
        <p:nvSpPr>
          <p:cNvPr id="26627" name="Title TextBox"/>
          <p:cNvSpPr>
            <a:spLocks noGrp="1"/>
          </p:cNvSpPr>
          <p:nvPr>
            <p:ph type="title" idx="4294967295"/>
          </p:nvPr>
        </p:nvSpPr>
        <p:spPr>
          <a:xfrm>
            <a:off x="0" y="0"/>
            <a:ext cx="9144000" cy="533400"/>
          </a:xfrm>
        </p:spPr>
        <p:txBody>
          <a:bodyPr/>
          <a:lstStyle/>
          <a:p>
            <a:r>
              <a:rPr lang="en-US" sz="2400">
                <a:solidFill>
                  <a:schemeClr val="bg1"/>
                </a:solidFill>
                <a:ea typeface="ＭＳ Ｐゴシック" charset="-128"/>
              </a:rPr>
              <a:t>1</a:t>
            </a:r>
            <a:r>
              <a:rPr lang="en-US" sz="2400" baseline="30000">
                <a:solidFill>
                  <a:schemeClr val="bg1"/>
                </a:solidFill>
                <a:ea typeface="ＭＳ Ｐゴシック" charset="-128"/>
              </a:rPr>
              <a:t>st</a:t>
            </a:r>
            <a:r>
              <a:rPr lang="en-US" sz="2400">
                <a:solidFill>
                  <a:schemeClr val="bg1"/>
                </a:solidFill>
                <a:ea typeface="ＭＳ Ｐゴシック" charset="-128"/>
              </a:rPr>
              <a:t> Time Users of 21</a:t>
            </a:r>
            <a:r>
              <a:rPr lang="en-US" sz="2400" baseline="30000">
                <a:solidFill>
                  <a:schemeClr val="bg1"/>
                </a:solidFill>
                <a:ea typeface="ＭＳ Ｐゴシック" charset="-128"/>
              </a:rPr>
              <a:t>st</a:t>
            </a:r>
            <a:r>
              <a:rPr lang="en-US" sz="2400">
                <a:solidFill>
                  <a:schemeClr val="bg1"/>
                </a:solidFill>
                <a:ea typeface="ＭＳ Ｐゴシック" charset="-128"/>
              </a:rPr>
              <a:t> Century Lessons</a:t>
            </a:r>
          </a:p>
        </p:txBody>
      </p:sp>
      <p:sp>
        <p:nvSpPr>
          <p:cNvPr id="26628" name="TextBox 5"/>
          <p:cNvSpPr txBox="1">
            <a:spLocks noChangeArrowheads="1"/>
          </p:cNvSpPr>
          <p:nvPr/>
        </p:nvSpPr>
        <p:spPr bwMode="auto">
          <a:xfrm>
            <a:off x="0" y="1371600"/>
            <a:ext cx="9144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a:solidFill>
                  <a:schemeClr val="bg1"/>
                </a:solidFill>
              </a:rPr>
              <a:t> In order to properly use 21</a:t>
            </a:r>
            <a:r>
              <a:rPr lang="en-US" sz="2000" baseline="30000">
                <a:solidFill>
                  <a:schemeClr val="bg1"/>
                </a:solidFill>
              </a:rPr>
              <a:t>st</a:t>
            </a:r>
            <a:r>
              <a:rPr lang="en-US" sz="2000">
                <a:solidFill>
                  <a:schemeClr val="bg1"/>
                </a:solidFill>
              </a:rPr>
              <a:t> Century Lessons you will need to possess or arrange the following things:</a:t>
            </a:r>
          </a:p>
          <a:p>
            <a:pPr eaLnBrk="1" hangingPunct="1"/>
            <a:r>
              <a:rPr lang="en-US" sz="2000">
                <a:solidFill>
                  <a:schemeClr val="bg1"/>
                </a:solidFill>
              </a:rPr>
              <a:t> </a:t>
            </a:r>
          </a:p>
          <a:p>
            <a:pPr eaLnBrk="1" hangingPunct="1"/>
            <a:r>
              <a:rPr lang="en-US" sz="2000" b="1" i="1">
                <a:solidFill>
                  <a:schemeClr val="bg1"/>
                </a:solidFill>
              </a:rPr>
              <a:t>Required:</a:t>
            </a:r>
            <a:endParaRPr lang="en-US" sz="2000">
              <a:solidFill>
                <a:schemeClr val="bg1"/>
              </a:solidFill>
            </a:endParaRPr>
          </a:p>
          <a:p>
            <a:pPr eaLnBrk="1" hangingPunct="1">
              <a:buFont typeface="Arial" charset="0"/>
              <a:buChar char="•"/>
            </a:pPr>
            <a:r>
              <a:rPr lang="en-US" sz="2000">
                <a:solidFill>
                  <a:schemeClr val="bg1"/>
                </a:solidFill>
              </a:rPr>
              <a:t>  PowerPoint for P.C. (any version should work) Note: Certain capabilities in the </a:t>
            </a:r>
          </a:p>
          <a:p>
            <a:pPr eaLnBrk="1" hangingPunct="1"/>
            <a:r>
              <a:rPr lang="en-US" sz="2000">
                <a:solidFill>
                  <a:schemeClr val="bg1"/>
                </a:solidFill>
              </a:rPr>
              <a:t>	 PowerPoint Lessons are not compatible with PowerPoint for Mac, leading to</a:t>
            </a:r>
          </a:p>
          <a:p>
            <a:pPr eaLnBrk="1" hangingPunct="1"/>
            <a:r>
              <a:rPr lang="en-US" sz="2000">
                <a:solidFill>
                  <a:schemeClr val="bg1"/>
                </a:solidFill>
              </a:rPr>
              <a:t>	 some loss of functionality for Mac PowerPoint users.</a:t>
            </a:r>
          </a:p>
          <a:p>
            <a:pPr eaLnBrk="1" hangingPunct="1">
              <a:buFont typeface="Arial" charset="0"/>
              <a:buChar char="•"/>
            </a:pPr>
            <a:r>
              <a:rPr lang="en-US" sz="2000">
                <a:solidFill>
                  <a:schemeClr val="bg1"/>
                </a:solidFill>
              </a:rPr>
              <a:t>  An LCD projector</a:t>
            </a:r>
          </a:p>
          <a:p>
            <a:pPr eaLnBrk="1" hangingPunct="1">
              <a:buFont typeface="Arial" charset="0"/>
              <a:buChar char="•"/>
            </a:pPr>
            <a:r>
              <a:rPr lang="en-US" sz="2000">
                <a:solidFill>
                  <a:schemeClr val="bg1"/>
                </a:solidFill>
              </a:rPr>
              <a:t>  Pre-arranged student groups of 2 – (Many lessons utilize student pairings. Pairs </a:t>
            </a:r>
          </a:p>
          <a:p>
            <a:pPr eaLnBrk="1" hangingPunct="1"/>
            <a:r>
              <a:rPr lang="en-US" sz="2000">
                <a:solidFill>
                  <a:schemeClr val="bg1"/>
                </a:solidFill>
              </a:rPr>
              <a:t>	should be seated close by and be ready to work together at a moment</a:t>
            </a:r>
            <a:r>
              <a:rPr lang="ja-JP" altLang="en-US" sz="2000">
                <a:solidFill>
                  <a:schemeClr val="bg1"/>
                </a:solidFill>
              </a:rPr>
              <a:t>’</a:t>
            </a:r>
            <a:r>
              <a:rPr lang="en-US" altLang="ja-JP" sz="2000">
                <a:solidFill>
                  <a:schemeClr val="bg1"/>
                </a:solidFill>
              </a:rPr>
              <a:t>s </a:t>
            </a:r>
          </a:p>
          <a:p>
            <a:pPr eaLnBrk="1" hangingPunct="1"/>
            <a:r>
              <a:rPr lang="en-US" sz="2000">
                <a:solidFill>
                  <a:schemeClr val="bg1"/>
                </a:solidFill>
              </a:rPr>
              <a:t>	notice. </a:t>
            </a:r>
          </a:p>
          <a:p>
            <a:pPr eaLnBrk="1" hangingPunct="1">
              <a:buFont typeface="Arial" charset="0"/>
              <a:buChar char="•"/>
            </a:pPr>
            <a:r>
              <a:rPr lang="en-US" sz="2000">
                <a:solidFill>
                  <a:schemeClr val="bg1"/>
                </a:solidFill>
              </a:rPr>
              <a:t>Scissors – at least 1 for every pair</a:t>
            </a:r>
          </a:p>
        </p:txBody>
      </p:sp>
      <p:sp>
        <p:nvSpPr>
          <p:cNvPr id="26629"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rgbClr val="FFFF00"/>
                </a:solidFill>
              </a:rPr>
              <a:t>Requirements</a:t>
            </a:r>
            <a:r>
              <a:rPr lang="en-US" sz="2800" b="1">
                <a:solidFill>
                  <a:schemeClr val="bg1"/>
                </a:solidFill>
              </a:rPr>
              <a:t> to teach 21</a:t>
            </a:r>
            <a:r>
              <a:rPr lang="en-US" sz="2800" b="1" baseline="30000">
                <a:solidFill>
                  <a:schemeClr val="bg1"/>
                </a:solidFill>
              </a:rPr>
              <a:t>st</a:t>
            </a:r>
            <a:r>
              <a:rPr lang="en-US" sz="2800" b="1">
                <a:solidFill>
                  <a:schemeClr val="bg1"/>
                </a:solidFill>
              </a:rPr>
              <a:t> Century Lessons:</a:t>
            </a:r>
            <a:endParaRPr lang="en-US" sz="2800">
              <a:solidFill>
                <a:schemeClr val="bg1"/>
              </a:solidFill>
            </a:endParaRPr>
          </a:p>
        </p:txBody>
      </p:sp>
      <p:sp>
        <p:nvSpPr>
          <p:cNvPr id="8" name="Overview Button">
            <a:hlinkClick r:id="rId3" action="ppaction://hlinksldjump"/>
          </p:cNvPr>
          <p:cNvSpPr txBox="1"/>
          <p:nvPr/>
        </p:nvSpPr>
        <p:spPr>
          <a:xfrm>
            <a:off x="5562600" y="57912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343400" y="57912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D5C36AA0-25B2-4B34-8C2F-9F4271AAC056}" type="slidenum">
              <a:rPr lang="en-US" smtClean="0">
                <a:solidFill>
                  <a:schemeClr val="bg1"/>
                </a:solidFill>
              </a:rPr>
              <a:pPr eaLnBrk="1" hangingPunct="1"/>
              <a:t>43</a:t>
            </a:fld>
            <a:endParaRPr lang="en-US">
              <a:solidFill>
                <a:schemeClr val="bg1"/>
              </a:solidFill>
            </a:endParaRPr>
          </a:p>
        </p:txBody>
      </p:sp>
      <p:sp>
        <p:nvSpPr>
          <p:cNvPr id="27651" name="Title TextBox"/>
          <p:cNvSpPr>
            <a:spLocks noGrp="1"/>
          </p:cNvSpPr>
          <p:nvPr>
            <p:ph type="title" idx="4294967295"/>
          </p:nvPr>
        </p:nvSpPr>
        <p:spPr>
          <a:xfrm>
            <a:off x="0" y="0"/>
            <a:ext cx="9144000" cy="533400"/>
          </a:xfrm>
        </p:spPr>
        <p:txBody>
          <a:bodyPr/>
          <a:lstStyle/>
          <a:p>
            <a:r>
              <a:rPr lang="en-US" sz="2400">
                <a:solidFill>
                  <a:schemeClr val="bg1"/>
                </a:solidFill>
                <a:ea typeface="ＭＳ Ｐゴシック" charset="-128"/>
              </a:rPr>
              <a:t>1</a:t>
            </a:r>
            <a:r>
              <a:rPr lang="en-US" sz="2400" baseline="30000">
                <a:solidFill>
                  <a:schemeClr val="bg1"/>
                </a:solidFill>
                <a:ea typeface="ＭＳ Ｐゴシック" charset="-128"/>
              </a:rPr>
              <a:t>st</a:t>
            </a:r>
            <a:r>
              <a:rPr lang="en-US" sz="2400">
                <a:solidFill>
                  <a:schemeClr val="bg1"/>
                </a:solidFill>
                <a:ea typeface="ＭＳ Ｐゴシック" charset="-128"/>
              </a:rPr>
              <a:t> Time Users of 21</a:t>
            </a:r>
            <a:r>
              <a:rPr lang="en-US" sz="2400" baseline="30000">
                <a:solidFill>
                  <a:schemeClr val="bg1"/>
                </a:solidFill>
                <a:ea typeface="ＭＳ Ｐゴシック" charset="-128"/>
              </a:rPr>
              <a:t>st</a:t>
            </a:r>
            <a:r>
              <a:rPr lang="en-US" sz="2400">
                <a:solidFill>
                  <a:schemeClr val="bg1"/>
                </a:solidFill>
                <a:ea typeface="ＭＳ Ｐゴシック" charset="-128"/>
              </a:rPr>
              <a:t> Century Lessons</a:t>
            </a:r>
          </a:p>
        </p:txBody>
      </p:sp>
      <p:sp>
        <p:nvSpPr>
          <p:cNvPr id="27652" name="TextBox 5"/>
          <p:cNvSpPr txBox="1">
            <a:spLocks noChangeArrowheads="1"/>
          </p:cNvSpPr>
          <p:nvPr/>
        </p:nvSpPr>
        <p:spPr bwMode="auto">
          <a:xfrm>
            <a:off x="19050" y="1219200"/>
            <a:ext cx="9144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Font typeface="Arial" charset="0"/>
              <a:buChar char="•"/>
            </a:pPr>
            <a:r>
              <a:rPr lang="en-US">
                <a:solidFill>
                  <a:schemeClr val="bg1"/>
                </a:solidFill>
              </a:rPr>
              <a:t>  Computer speakers that can amplify sound throughout the entire class</a:t>
            </a:r>
          </a:p>
          <a:p>
            <a:pPr eaLnBrk="1" hangingPunct="1">
              <a:buFont typeface="Arial" charset="0"/>
              <a:buChar char="•"/>
            </a:pPr>
            <a:r>
              <a:rPr lang="en-US">
                <a:solidFill>
                  <a:schemeClr val="bg1"/>
                </a:solidFill>
              </a:rPr>
              <a:t>  </a:t>
            </a:r>
            <a:r>
              <a:rPr lang="ja-JP" altLang="en-US">
                <a:solidFill>
                  <a:schemeClr val="bg1"/>
                </a:solidFill>
              </a:rPr>
              <a:t>“</a:t>
            </a:r>
            <a:r>
              <a:rPr lang="en-US" altLang="ja-JP">
                <a:solidFill>
                  <a:schemeClr val="bg1"/>
                </a:solidFill>
              </a:rPr>
              <a:t>Calling Sticks</a:t>
            </a:r>
            <a:r>
              <a:rPr lang="ja-JP" altLang="en-US">
                <a:solidFill>
                  <a:schemeClr val="bg1"/>
                </a:solidFill>
              </a:rPr>
              <a:t>”</a:t>
            </a:r>
            <a:r>
              <a:rPr lang="en-US" altLang="ja-JP">
                <a:solidFill>
                  <a:schemeClr val="bg1"/>
                </a:solidFill>
              </a:rPr>
              <a:t> – a class set of popsicle sticks with a student</a:t>
            </a:r>
            <a:r>
              <a:rPr lang="ja-JP" altLang="en-US">
                <a:solidFill>
                  <a:schemeClr val="bg1"/>
                </a:solidFill>
              </a:rPr>
              <a:t>’</a:t>
            </a:r>
            <a:r>
              <a:rPr lang="en-US" altLang="ja-JP">
                <a:solidFill>
                  <a:schemeClr val="bg1"/>
                </a:solidFill>
              </a:rPr>
              <a:t>s name on each one</a:t>
            </a:r>
          </a:p>
          <a:p>
            <a:pPr eaLnBrk="1" hangingPunct="1">
              <a:buFont typeface="Arial" charset="0"/>
              <a:buChar char="•"/>
            </a:pPr>
            <a:r>
              <a:rPr lang="en-US">
                <a:solidFill>
                  <a:schemeClr val="bg1"/>
                </a:solidFill>
              </a:rPr>
              <a:t>  A remote control  or wireless presenter tool– to be able to advance the PowerPoint </a:t>
            </a:r>
          </a:p>
          <a:p>
            <a:pPr eaLnBrk="1" hangingPunct="1"/>
            <a:r>
              <a:rPr lang="en-US">
                <a:solidFill>
                  <a:schemeClr val="bg1"/>
                </a:solidFill>
              </a:rPr>
              <a:t>	slides from anywhere in your classroom</a:t>
            </a:r>
          </a:p>
          <a:p>
            <a:pPr eaLnBrk="1" hangingPunct="1">
              <a:buFont typeface="Arial" charset="0"/>
              <a:buChar char="•"/>
            </a:pPr>
            <a:r>
              <a:rPr lang="en-US">
                <a:solidFill>
                  <a:schemeClr val="bg1"/>
                </a:solidFill>
              </a:rPr>
              <a:t>  Personalize PowerPoints by substituting any names and pictures of children we </a:t>
            </a:r>
          </a:p>
          <a:p>
            <a:pPr eaLnBrk="1" hangingPunct="1"/>
            <a:r>
              <a:rPr lang="en-US">
                <a:solidFill>
                  <a:schemeClr val="bg1"/>
                </a:solidFill>
              </a:rPr>
              <a:t>	included in the PowerPoint with names and pictures of your own students.</a:t>
            </a:r>
          </a:p>
          <a:p>
            <a:pPr eaLnBrk="1" hangingPunct="1">
              <a:buFont typeface="Arial" charset="0"/>
              <a:buChar char="•"/>
            </a:pPr>
            <a:r>
              <a:rPr lang="en-US">
                <a:solidFill>
                  <a:schemeClr val="bg1"/>
                </a:solidFill>
              </a:rPr>
              <a:t>  Since many lessons utilize short, partner-processing activities, you will want a pre-</a:t>
            </a:r>
          </a:p>
          <a:p>
            <a:pPr eaLnBrk="1" hangingPunct="1"/>
            <a:r>
              <a:rPr lang="en-US">
                <a:solidFill>
                  <a:schemeClr val="bg1"/>
                </a:solidFill>
              </a:rPr>
              <a:t>	established technique for efficiently getting your students</a:t>
            </a:r>
            <a:r>
              <a:rPr lang="ja-JP" altLang="en-US">
                <a:solidFill>
                  <a:schemeClr val="bg1"/>
                </a:solidFill>
              </a:rPr>
              <a:t>’</a:t>
            </a:r>
            <a:r>
              <a:rPr lang="en-US" altLang="ja-JP">
                <a:solidFill>
                  <a:schemeClr val="bg1"/>
                </a:solidFill>
              </a:rPr>
              <a:t> attention.  (</a:t>
            </a:r>
            <a:r>
              <a:rPr lang="ja-JP" altLang="en-US">
                <a:solidFill>
                  <a:schemeClr val="bg1"/>
                </a:solidFill>
              </a:rPr>
              <a:t>“</a:t>
            </a:r>
            <a:r>
              <a:rPr lang="en-US" altLang="ja-JP">
                <a:solidFill>
                  <a:schemeClr val="bg1"/>
                </a:solidFill>
              </a:rPr>
              <a:t>hands-</a:t>
            </a:r>
          </a:p>
          <a:p>
            <a:pPr eaLnBrk="1" hangingPunct="1"/>
            <a:r>
              <a:rPr lang="en-US">
                <a:solidFill>
                  <a:schemeClr val="bg1"/>
                </a:solidFill>
              </a:rPr>
              <a:t>	up</a:t>
            </a:r>
            <a:r>
              <a:rPr lang="ja-JP" altLang="en-US">
                <a:solidFill>
                  <a:schemeClr val="bg1"/>
                </a:solidFill>
              </a:rPr>
              <a:t>”</a:t>
            </a:r>
            <a:r>
              <a:rPr lang="en-US" altLang="ja-JP">
                <a:solidFill>
                  <a:schemeClr val="bg1"/>
                </a:solidFill>
              </a:rPr>
              <a:t>, Count from </a:t>
            </a:r>
            <a:r>
              <a:rPr lang="ja-JP" altLang="en-US">
                <a:solidFill>
                  <a:schemeClr val="bg1"/>
                </a:solidFill>
              </a:rPr>
              <a:t>“</a:t>
            </a:r>
            <a:r>
              <a:rPr lang="en-US" altLang="ja-JP">
                <a:solidFill>
                  <a:schemeClr val="bg1"/>
                </a:solidFill>
              </a:rPr>
              <a:t>5</a:t>
            </a:r>
            <a:r>
              <a:rPr lang="ja-JP" altLang="en-US">
                <a:solidFill>
                  <a:schemeClr val="bg1"/>
                </a:solidFill>
              </a:rPr>
              <a:t>”</a:t>
            </a:r>
            <a:r>
              <a:rPr lang="en-US" altLang="ja-JP">
                <a:solidFill>
                  <a:schemeClr val="bg1"/>
                </a:solidFill>
              </a:rPr>
              <a:t> to </a:t>
            </a:r>
            <a:r>
              <a:rPr lang="ja-JP" altLang="en-US">
                <a:solidFill>
                  <a:schemeClr val="bg1"/>
                </a:solidFill>
              </a:rPr>
              <a:t>“</a:t>
            </a:r>
            <a:r>
              <a:rPr lang="en-US" altLang="ja-JP">
                <a:solidFill>
                  <a:schemeClr val="bg1"/>
                </a:solidFill>
              </a:rPr>
              <a:t>0</a:t>
            </a:r>
            <a:r>
              <a:rPr lang="ja-JP" altLang="en-US">
                <a:solidFill>
                  <a:schemeClr val="bg1"/>
                </a:solidFill>
              </a:rPr>
              <a:t>”</a:t>
            </a:r>
            <a:r>
              <a:rPr lang="en-US" altLang="ja-JP">
                <a:solidFill>
                  <a:schemeClr val="bg1"/>
                </a:solidFill>
              </a:rPr>
              <a:t> etc.)</a:t>
            </a:r>
          </a:p>
          <a:p>
            <a:pPr eaLnBrk="1" hangingPunct="1">
              <a:buFont typeface="Arial" charset="0"/>
              <a:buChar char="•"/>
            </a:pPr>
            <a:r>
              <a:rPr lang="en-US">
                <a:solidFill>
                  <a:schemeClr val="bg1"/>
                </a:solidFill>
              </a:rPr>
              <a:t>Project onto a whiteboard so you or your students can solve problems by hand.  </a:t>
            </a:r>
          </a:p>
          <a:p>
            <a:pPr eaLnBrk="1" hangingPunct="1"/>
            <a:r>
              <a:rPr lang="en-US">
                <a:solidFill>
                  <a:schemeClr val="bg1"/>
                </a:solidFill>
              </a:rPr>
              <a:t>	(Lessons often have a digital option for showing how to solve a problem, but </a:t>
            </a:r>
          </a:p>
          <a:p>
            <a:pPr eaLnBrk="1" hangingPunct="1"/>
            <a:r>
              <a:rPr lang="en-US">
                <a:solidFill>
                  <a:schemeClr val="bg1"/>
                </a:solidFill>
              </a:rPr>
              <a:t>	you may feel it is more effective to show the work by hand on a whiteboard.)</a:t>
            </a:r>
          </a:p>
          <a:p>
            <a:pPr eaLnBrk="1" hangingPunct="1">
              <a:buFont typeface="Arial" charset="0"/>
              <a:buChar char="•"/>
            </a:pPr>
            <a:r>
              <a:rPr lang="en-US">
                <a:solidFill>
                  <a:schemeClr val="bg1"/>
                </a:solidFill>
              </a:rPr>
              <a:t>  Internet connectivity – without the internet you may not have full functionality for </a:t>
            </a:r>
          </a:p>
          <a:p>
            <a:pPr eaLnBrk="1" hangingPunct="1"/>
            <a:r>
              <a:rPr lang="en-US">
                <a:solidFill>
                  <a:schemeClr val="bg1"/>
                </a:solidFill>
              </a:rPr>
              <a:t>	some lessons.</a:t>
            </a:r>
          </a:p>
        </p:txBody>
      </p:sp>
      <p:sp>
        <p:nvSpPr>
          <p:cNvPr id="27653" name="TextBox 6"/>
          <p:cNvSpPr txBox="1">
            <a:spLocks noChangeArrowheads="1"/>
          </p:cNvSpPr>
          <p:nvPr/>
        </p:nvSpPr>
        <p:spPr bwMode="auto">
          <a:xfrm>
            <a:off x="0" y="4572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i="1">
                <a:solidFill>
                  <a:srgbClr val="FFFF00"/>
                </a:solidFill>
              </a:rPr>
              <a:t>Strongly Suggested</a:t>
            </a:r>
            <a:r>
              <a:rPr lang="en-US" sz="2800" b="1">
                <a:solidFill>
                  <a:srgbClr val="FFFF00"/>
                </a:solidFill>
              </a:rPr>
              <a:t> </a:t>
            </a:r>
            <a:r>
              <a:rPr lang="en-US" sz="2800" b="1">
                <a:solidFill>
                  <a:schemeClr val="bg1"/>
                </a:solidFill>
              </a:rPr>
              <a:t>to teach 21</a:t>
            </a:r>
            <a:r>
              <a:rPr lang="en-US" sz="2800" b="1" baseline="30000">
                <a:solidFill>
                  <a:schemeClr val="bg1"/>
                </a:solidFill>
              </a:rPr>
              <a:t>st</a:t>
            </a:r>
            <a:r>
              <a:rPr lang="en-US" sz="2800" b="1">
                <a:solidFill>
                  <a:schemeClr val="bg1"/>
                </a:solidFill>
              </a:rPr>
              <a:t> Century Lessons:</a:t>
            </a:r>
            <a:endParaRPr lang="en-US" sz="2800">
              <a:solidFill>
                <a:schemeClr val="bg1"/>
              </a:solidFill>
            </a:endParaRPr>
          </a:p>
        </p:txBody>
      </p:sp>
      <p:sp>
        <p:nvSpPr>
          <p:cNvPr id="8" name="Overview Button">
            <a:hlinkClick r:id="rId3" action="ppaction://hlinksldjump"/>
          </p:cNvPr>
          <p:cNvSpPr txBox="1"/>
          <p:nvPr/>
        </p:nvSpPr>
        <p:spPr>
          <a:xfrm>
            <a:off x="5486400" y="59055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267200" y="59055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3DFA9262-FC3E-4332-A572-45FA22AABDCE}" type="slidenum">
              <a:rPr lang="en-US" smtClean="0">
                <a:solidFill>
                  <a:schemeClr val="bg1"/>
                </a:solidFill>
              </a:rPr>
              <a:pPr eaLnBrk="1" hangingPunct="1"/>
              <a:t>44</a:t>
            </a:fld>
            <a:endParaRPr lang="en-US">
              <a:solidFill>
                <a:schemeClr val="bg1"/>
              </a:solidFill>
            </a:endParaRPr>
          </a:p>
        </p:txBody>
      </p:sp>
      <p:sp>
        <p:nvSpPr>
          <p:cNvPr id="28675" name="Title TextBox"/>
          <p:cNvSpPr>
            <a:spLocks noGrp="1"/>
          </p:cNvSpPr>
          <p:nvPr>
            <p:ph type="title" idx="4294967295"/>
          </p:nvPr>
        </p:nvSpPr>
        <p:spPr>
          <a:xfrm>
            <a:off x="0" y="0"/>
            <a:ext cx="9144000" cy="533400"/>
          </a:xfrm>
        </p:spPr>
        <p:txBody>
          <a:bodyPr/>
          <a:lstStyle/>
          <a:p>
            <a:r>
              <a:rPr lang="en-US" sz="2400">
                <a:solidFill>
                  <a:schemeClr val="bg1"/>
                </a:solidFill>
                <a:ea typeface="ＭＳ Ｐゴシック" charset="-128"/>
              </a:rPr>
              <a:t>1</a:t>
            </a:r>
            <a:r>
              <a:rPr lang="en-US" sz="2400" baseline="30000">
                <a:solidFill>
                  <a:schemeClr val="bg1"/>
                </a:solidFill>
                <a:ea typeface="ＭＳ Ｐゴシック" charset="-128"/>
              </a:rPr>
              <a:t>st</a:t>
            </a:r>
            <a:r>
              <a:rPr lang="en-US" sz="2400">
                <a:solidFill>
                  <a:schemeClr val="bg1"/>
                </a:solidFill>
                <a:ea typeface="ＭＳ Ｐゴシック" charset="-128"/>
              </a:rPr>
              <a:t> Time Users of 21</a:t>
            </a:r>
            <a:r>
              <a:rPr lang="en-US" sz="2400" baseline="30000">
                <a:solidFill>
                  <a:schemeClr val="bg1"/>
                </a:solidFill>
                <a:ea typeface="ＭＳ Ｐゴシック" charset="-128"/>
              </a:rPr>
              <a:t>st</a:t>
            </a:r>
            <a:r>
              <a:rPr lang="en-US" sz="2400">
                <a:solidFill>
                  <a:schemeClr val="bg1"/>
                </a:solidFill>
                <a:ea typeface="ＭＳ Ｐゴシック" charset="-128"/>
              </a:rPr>
              <a:t> Century Lessons</a:t>
            </a:r>
          </a:p>
        </p:txBody>
      </p:sp>
      <p:sp>
        <p:nvSpPr>
          <p:cNvPr id="28676" name="TextBox 5"/>
          <p:cNvSpPr txBox="1">
            <a:spLocks noChangeArrowheads="1"/>
          </p:cNvSpPr>
          <p:nvPr/>
        </p:nvSpPr>
        <p:spPr bwMode="auto">
          <a:xfrm>
            <a:off x="0" y="1524000"/>
            <a:ext cx="9144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a:solidFill>
                  <a:schemeClr val="bg1"/>
                </a:solidFill>
              </a:rPr>
              <a:t>We suggest spending 30-45 minutes reviewing a lesson before teaching it.  In order to review the lesson run the PowerPoint in </a:t>
            </a:r>
            <a:r>
              <a:rPr lang="ja-JP" altLang="en-US" sz="2000">
                <a:solidFill>
                  <a:schemeClr val="bg1"/>
                </a:solidFill>
              </a:rPr>
              <a:t>“</a:t>
            </a:r>
            <a:r>
              <a:rPr lang="en-US" altLang="ja-JP" sz="2000">
                <a:solidFill>
                  <a:schemeClr val="bg1"/>
                </a:solidFill>
              </a:rPr>
              <a:t>Slideshow </a:t>
            </a:r>
            <a:r>
              <a:rPr lang="ja-JP" altLang="en-US" sz="2000">
                <a:solidFill>
                  <a:schemeClr val="bg1"/>
                </a:solidFill>
              </a:rPr>
              <a:t>“</a:t>
            </a:r>
            <a:r>
              <a:rPr lang="en-US" altLang="ja-JP" sz="2000">
                <a:solidFill>
                  <a:schemeClr val="bg1"/>
                </a:solidFill>
              </a:rPr>
              <a:t>- Presenters View and advance to the </a:t>
            </a:r>
            <a:r>
              <a:rPr lang="ja-JP" altLang="en-US" sz="2000">
                <a:solidFill>
                  <a:schemeClr val="bg1"/>
                </a:solidFill>
              </a:rPr>
              <a:t>“</a:t>
            </a:r>
            <a:r>
              <a:rPr lang="en-US" altLang="ja-JP" sz="2000">
                <a:solidFill>
                  <a:schemeClr val="bg1"/>
                </a:solidFill>
              </a:rPr>
              <a:t>Lesson Overview</a:t>
            </a:r>
            <a:r>
              <a:rPr lang="ja-JP" altLang="en-US" sz="2000">
                <a:solidFill>
                  <a:schemeClr val="bg1"/>
                </a:solidFill>
              </a:rPr>
              <a:t>”</a:t>
            </a:r>
            <a:r>
              <a:rPr lang="en-US" altLang="ja-JP" sz="2000">
                <a:solidFill>
                  <a:schemeClr val="bg1"/>
                </a:solidFill>
              </a:rPr>
              <a:t> slide.  By clicking on the various tabs this slide will provide you with a lot of valuable information.   It is not necessary to read through each tab in order to teach the lesson, but we encourage you to figure out which tabs are most useful for you.  </a:t>
            </a:r>
          </a:p>
          <a:p>
            <a:pPr eaLnBrk="1" hangingPunct="1"/>
            <a:r>
              <a:rPr lang="en-US" sz="2000">
                <a:solidFill>
                  <a:schemeClr val="bg1"/>
                </a:solidFill>
              </a:rPr>
              <a:t>  </a:t>
            </a:r>
          </a:p>
          <a:p>
            <a:pPr eaLnBrk="1" hangingPunct="1"/>
            <a:r>
              <a:rPr lang="en-US" sz="2000" i="1">
                <a:solidFill>
                  <a:schemeClr val="bg1"/>
                </a:solidFill>
              </a:rPr>
              <a:t>Note: All of our lessons are designed to be taught during a 45-55 minute class.  If your class is shorter than this you will have to decide which sections to condense/remove. If your class is longer we suggest incorporating some of the </a:t>
            </a:r>
            <a:r>
              <a:rPr lang="ja-JP" altLang="en-US" sz="2000" i="1">
                <a:solidFill>
                  <a:schemeClr val="bg1"/>
                </a:solidFill>
              </a:rPr>
              <a:t>“</a:t>
            </a:r>
            <a:r>
              <a:rPr lang="en-US" altLang="ja-JP" sz="2000" i="1">
                <a:solidFill>
                  <a:schemeClr val="bg1"/>
                </a:solidFill>
              </a:rPr>
              <a:t>challenge</a:t>
            </a:r>
            <a:r>
              <a:rPr lang="ja-JP" altLang="en-US" sz="2000" i="1">
                <a:solidFill>
                  <a:schemeClr val="bg1"/>
                </a:solidFill>
              </a:rPr>
              <a:t>”</a:t>
            </a:r>
            <a:r>
              <a:rPr lang="en-US" altLang="ja-JP" sz="2000" i="1">
                <a:solidFill>
                  <a:schemeClr val="bg1"/>
                </a:solidFill>
              </a:rPr>
              <a:t> questions if available.</a:t>
            </a:r>
            <a:endParaRPr lang="en-US" sz="2000">
              <a:solidFill>
                <a:schemeClr val="bg1"/>
              </a:solidFill>
            </a:endParaRPr>
          </a:p>
        </p:txBody>
      </p:sp>
      <p:sp>
        <p:nvSpPr>
          <p:cNvPr id="28677"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Preparation (Slide 1 of 2)</a:t>
            </a:r>
            <a:endParaRPr lang="en-US" sz="2000">
              <a:solidFill>
                <a:schemeClr val="bg1"/>
              </a:solidFill>
            </a:endParaRPr>
          </a:p>
        </p:txBody>
      </p:sp>
      <p:sp>
        <p:nvSpPr>
          <p:cNvPr id="8" name="Overview Button">
            <a:hlinkClick r:id="rId3" action="ppaction://hlinksldjump"/>
          </p:cNvPr>
          <p:cNvSpPr txBox="1"/>
          <p:nvPr/>
        </p:nvSpPr>
        <p:spPr>
          <a:xfrm>
            <a:off x="5410200" y="59436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191000" y="59436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DD38EB7-DDC5-4749-8867-CA3F1C64812A}" type="slidenum">
              <a:rPr lang="en-US" smtClean="0">
                <a:solidFill>
                  <a:schemeClr val="bg1"/>
                </a:solidFill>
              </a:rPr>
              <a:pPr eaLnBrk="1" hangingPunct="1"/>
              <a:t>45</a:t>
            </a:fld>
            <a:endParaRPr lang="en-US">
              <a:solidFill>
                <a:schemeClr val="bg1"/>
              </a:solidFill>
            </a:endParaRPr>
          </a:p>
        </p:txBody>
      </p:sp>
      <p:sp>
        <p:nvSpPr>
          <p:cNvPr id="29699" name="Title TextBox"/>
          <p:cNvSpPr>
            <a:spLocks noGrp="1"/>
          </p:cNvSpPr>
          <p:nvPr>
            <p:ph type="title" idx="4294967295"/>
          </p:nvPr>
        </p:nvSpPr>
        <p:spPr>
          <a:xfrm>
            <a:off x="0" y="0"/>
            <a:ext cx="9144000" cy="533400"/>
          </a:xfrm>
        </p:spPr>
        <p:txBody>
          <a:bodyPr/>
          <a:lstStyle/>
          <a:p>
            <a:r>
              <a:rPr lang="en-US" sz="2400">
                <a:solidFill>
                  <a:schemeClr val="bg1"/>
                </a:solidFill>
                <a:ea typeface="ＭＳ Ｐゴシック" charset="-128"/>
              </a:rPr>
              <a:t>1</a:t>
            </a:r>
            <a:r>
              <a:rPr lang="en-US" sz="2400" baseline="30000">
                <a:solidFill>
                  <a:schemeClr val="bg1"/>
                </a:solidFill>
                <a:ea typeface="ＭＳ Ｐゴシック" charset="-128"/>
              </a:rPr>
              <a:t>st</a:t>
            </a:r>
            <a:r>
              <a:rPr lang="en-US" sz="2400">
                <a:solidFill>
                  <a:schemeClr val="bg1"/>
                </a:solidFill>
                <a:ea typeface="ＭＳ Ｐゴシック" charset="-128"/>
              </a:rPr>
              <a:t> Time Users of 21</a:t>
            </a:r>
            <a:r>
              <a:rPr lang="en-US" sz="2400" baseline="30000">
                <a:solidFill>
                  <a:schemeClr val="bg1"/>
                </a:solidFill>
                <a:ea typeface="ＭＳ Ｐゴシック" charset="-128"/>
              </a:rPr>
              <a:t>st</a:t>
            </a:r>
            <a:r>
              <a:rPr lang="en-US" sz="2400">
                <a:solidFill>
                  <a:schemeClr val="bg1"/>
                </a:solidFill>
                <a:ea typeface="ＭＳ Ｐゴシック" charset="-128"/>
              </a:rPr>
              <a:t> Century Lessons</a:t>
            </a:r>
          </a:p>
        </p:txBody>
      </p:sp>
      <p:sp>
        <p:nvSpPr>
          <p:cNvPr id="29700" name="TextBox 5"/>
          <p:cNvSpPr txBox="1">
            <a:spLocks noChangeArrowheads="1"/>
          </p:cNvSpPr>
          <p:nvPr/>
        </p:nvSpPr>
        <p:spPr bwMode="auto">
          <a:xfrm>
            <a:off x="0" y="1225550"/>
            <a:ext cx="9144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000">
                <a:solidFill>
                  <a:schemeClr val="bg1"/>
                </a:solidFill>
              </a:rPr>
              <a:t> After reviewing the overview slide, click your way through the PowerPoint.  As you go, make sure to read the presenter note section beneath each slide.  The note section is divided into two sections: </a:t>
            </a:r>
            <a:r>
              <a:rPr lang="ja-JP" altLang="en-US" sz="2000">
                <a:solidFill>
                  <a:schemeClr val="bg1"/>
                </a:solidFill>
              </a:rPr>
              <a:t>“</a:t>
            </a:r>
            <a:r>
              <a:rPr lang="en-US" altLang="ja-JP" sz="2000">
                <a:solidFill>
                  <a:schemeClr val="bg1"/>
                </a:solidFill>
              </a:rPr>
              <a:t>In-Class Notes</a:t>
            </a:r>
            <a:r>
              <a:rPr lang="ja-JP" altLang="en-US" sz="2000">
                <a:solidFill>
                  <a:schemeClr val="bg1"/>
                </a:solidFill>
              </a:rPr>
              <a:t>”</a:t>
            </a:r>
            <a:r>
              <a:rPr lang="en-US" altLang="ja-JP" sz="2000">
                <a:solidFill>
                  <a:schemeClr val="bg1"/>
                </a:solidFill>
              </a:rPr>
              <a:t> and </a:t>
            </a:r>
            <a:r>
              <a:rPr lang="ja-JP" altLang="en-US" sz="2000">
                <a:solidFill>
                  <a:schemeClr val="bg1"/>
                </a:solidFill>
              </a:rPr>
              <a:t>“</a:t>
            </a:r>
            <a:r>
              <a:rPr lang="en-US" altLang="ja-JP" sz="2000">
                <a:solidFill>
                  <a:schemeClr val="bg1"/>
                </a:solidFill>
              </a:rPr>
              <a:t>Preparation Notes.</a:t>
            </a:r>
            <a:r>
              <a:rPr lang="ja-JP" altLang="en-US" sz="2000">
                <a:solidFill>
                  <a:schemeClr val="bg1"/>
                </a:solidFill>
              </a:rPr>
              <a:t>”</a:t>
            </a:r>
            <a:r>
              <a:rPr lang="en-US" altLang="ja-JP" sz="2000">
                <a:solidFill>
                  <a:schemeClr val="bg1"/>
                </a:solidFill>
              </a:rPr>
              <a:t>  The In-Class Notes are designed to be concise, bulleted information that you can use </a:t>
            </a:r>
            <a:r>
              <a:rPr lang="ja-JP" altLang="en-US" sz="2000">
                <a:solidFill>
                  <a:schemeClr val="bg1"/>
                </a:solidFill>
              </a:rPr>
              <a:t>“</a:t>
            </a:r>
            <a:r>
              <a:rPr lang="en-US" altLang="ja-JP" sz="2000">
                <a:solidFill>
                  <a:schemeClr val="bg1"/>
                </a:solidFill>
              </a:rPr>
              <a:t>on the fly</a:t>
            </a:r>
            <a:r>
              <a:rPr lang="ja-JP" altLang="en-US" sz="2000">
                <a:solidFill>
                  <a:schemeClr val="bg1"/>
                </a:solidFill>
              </a:rPr>
              <a:t>”</a:t>
            </a:r>
            <a:r>
              <a:rPr lang="en-US" altLang="ja-JP" sz="2000">
                <a:solidFill>
                  <a:schemeClr val="bg1"/>
                </a:solidFill>
              </a:rPr>
              <a:t> as you teach the lesson.  Included in In-Class Notes are: a) a suggested time frame for the lesson, so you can determine whether you want to speed up, slow down, or skip an activity, b) key questions and points that you may want to bring up with your students to get at the heart of  the content, and c) answers to any questions being presented on the slide.    The Preparation Notes use a narrative form to explain how we envision the activity shown on the slide to be delivered as well as the rationale for the activity and any insight that we may have.    </a:t>
            </a:r>
            <a:endParaRPr lang="en-US" sz="2000">
              <a:solidFill>
                <a:schemeClr val="bg1"/>
              </a:solidFill>
            </a:endParaRPr>
          </a:p>
        </p:txBody>
      </p:sp>
      <p:sp>
        <p:nvSpPr>
          <p:cNvPr id="29701"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Preparation (Slide 2 of 2)</a:t>
            </a:r>
            <a:endParaRPr lang="en-US" sz="2000">
              <a:solidFill>
                <a:schemeClr val="bg1"/>
              </a:solidFill>
            </a:endParaRPr>
          </a:p>
        </p:txBody>
      </p:sp>
      <p:sp>
        <p:nvSpPr>
          <p:cNvPr id="8" name="Overview Button">
            <a:hlinkClick r:id="rId3" action="ppaction://hlinksldjump"/>
          </p:cNvPr>
          <p:cNvSpPr txBox="1"/>
          <p:nvPr/>
        </p:nvSpPr>
        <p:spPr>
          <a:xfrm>
            <a:off x="5410200" y="58674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191000" y="58674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07AD6FB9-DD20-4999-A83B-30D70D9BB088}" type="slidenum">
              <a:rPr lang="en-US" smtClean="0">
                <a:solidFill>
                  <a:schemeClr val="bg1"/>
                </a:solidFill>
              </a:rPr>
              <a:pPr eaLnBrk="1" hangingPunct="1"/>
              <a:t>46</a:t>
            </a:fld>
            <a:endParaRPr lang="en-US">
              <a:solidFill>
                <a:schemeClr val="bg1"/>
              </a:solidFill>
            </a:endParaRPr>
          </a:p>
        </p:txBody>
      </p:sp>
      <p:sp>
        <p:nvSpPr>
          <p:cNvPr id="30723" name="Title TextBox"/>
          <p:cNvSpPr>
            <a:spLocks noGrp="1"/>
          </p:cNvSpPr>
          <p:nvPr>
            <p:ph type="title" idx="4294967295"/>
          </p:nvPr>
        </p:nvSpPr>
        <p:spPr>
          <a:xfrm>
            <a:off x="0" y="0"/>
            <a:ext cx="9144000" cy="533400"/>
          </a:xfrm>
        </p:spPr>
        <p:txBody>
          <a:bodyPr/>
          <a:lstStyle/>
          <a:p>
            <a:r>
              <a:rPr lang="en-US" sz="2400">
                <a:solidFill>
                  <a:schemeClr val="bg1"/>
                </a:solidFill>
                <a:ea typeface="ＭＳ Ｐゴシック" charset="-128"/>
              </a:rPr>
              <a:t>1</a:t>
            </a:r>
            <a:r>
              <a:rPr lang="en-US" sz="2400" baseline="30000">
                <a:solidFill>
                  <a:schemeClr val="bg1"/>
                </a:solidFill>
                <a:ea typeface="ＭＳ Ｐゴシック" charset="-128"/>
              </a:rPr>
              <a:t>st</a:t>
            </a:r>
            <a:r>
              <a:rPr lang="en-US" sz="2400">
                <a:solidFill>
                  <a:schemeClr val="bg1"/>
                </a:solidFill>
                <a:ea typeface="ＭＳ Ｐゴシック" charset="-128"/>
              </a:rPr>
              <a:t> Time Users of 21</a:t>
            </a:r>
            <a:r>
              <a:rPr lang="en-US" sz="2400" baseline="30000">
                <a:solidFill>
                  <a:schemeClr val="bg1"/>
                </a:solidFill>
                <a:ea typeface="ＭＳ Ｐゴシック" charset="-128"/>
              </a:rPr>
              <a:t>st</a:t>
            </a:r>
            <a:r>
              <a:rPr lang="en-US" sz="2400">
                <a:solidFill>
                  <a:schemeClr val="bg1"/>
                </a:solidFill>
                <a:ea typeface="ＭＳ Ｐゴシック" charset="-128"/>
              </a:rPr>
              <a:t> Century Lessons</a:t>
            </a:r>
          </a:p>
        </p:txBody>
      </p:sp>
      <p:sp>
        <p:nvSpPr>
          <p:cNvPr id="30724" name="TextBox 5"/>
          <p:cNvSpPr txBox="1">
            <a:spLocks noChangeArrowheads="1"/>
          </p:cNvSpPr>
          <p:nvPr/>
        </p:nvSpPr>
        <p:spPr bwMode="auto">
          <a:xfrm>
            <a:off x="0" y="1143000"/>
            <a:ext cx="9144000"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a:solidFill>
                  <a:schemeClr val="bg1"/>
                </a:solidFill>
              </a:rPr>
              <a:t>There are several features which have been incorporated into our PowerPoint lessons to help make lessons run more smoothly as well as to give you access to additional resources during the lesson should you want them.  These features include:</a:t>
            </a:r>
          </a:p>
          <a:p>
            <a:pPr eaLnBrk="1" hangingPunct="1"/>
            <a:r>
              <a:rPr lang="en-US">
                <a:solidFill>
                  <a:schemeClr val="bg1"/>
                </a:solidFill>
              </a:rPr>
              <a:t> </a:t>
            </a:r>
          </a:p>
          <a:p>
            <a:pPr eaLnBrk="1" hangingPunct="1"/>
            <a:r>
              <a:rPr lang="en-US">
                <a:solidFill>
                  <a:schemeClr val="bg1"/>
                </a:solidFill>
              </a:rPr>
              <a:t> </a:t>
            </a:r>
          </a:p>
          <a:p>
            <a:pPr eaLnBrk="1" hangingPunct="1"/>
            <a:r>
              <a:rPr lang="en-US" i="1" u="sng">
                <a:solidFill>
                  <a:schemeClr val="bg1"/>
                </a:solidFill>
              </a:rPr>
              <a:t>Agenda Shortcuts</a:t>
            </a:r>
            <a:r>
              <a:rPr lang="en-US">
                <a:solidFill>
                  <a:schemeClr val="bg1"/>
                </a:solidFill>
              </a:rPr>
              <a:t> – On the agenda slide, click on any section title and you will advance to that section.  Click the agenda button on any slide to return to the agenda.</a:t>
            </a:r>
          </a:p>
          <a:p>
            <a:pPr eaLnBrk="1" hangingPunct="1"/>
            <a:r>
              <a:rPr lang="en-US">
                <a:solidFill>
                  <a:schemeClr val="bg1"/>
                </a:solidFill>
              </a:rPr>
              <a:t> </a:t>
            </a:r>
          </a:p>
          <a:p>
            <a:pPr eaLnBrk="1" hangingPunct="1"/>
            <a:r>
              <a:rPr lang="en-US" i="1" u="sng">
                <a:solidFill>
                  <a:schemeClr val="bg1"/>
                </a:solidFill>
              </a:rPr>
              <a:t>Action Buttons</a:t>
            </a:r>
            <a:r>
              <a:rPr lang="en-US">
                <a:solidFill>
                  <a:schemeClr val="bg1"/>
                </a:solidFill>
              </a:rPr>
              <a:t> – On certain slides words will appear on the chalk or erasers at the bottom of the chalkboard.  These action buttons give you access to optional resources while you teach.  The most common action buttons are:</a:t>
            </a:r>
          </a:p>
          <a:p>
            <a:pPr eaLnBrk="1" hangingPunct="1"/>
            <a:r>
              <a:rPr lang="en-US">
                <a:solidFill>
                  <a:schemeClr val="bg1"/>
                </a:solidFill>
              </a:rPr>
              <a:t>	Scaffolding – gives on-screen hints or help for that slide</a:t>
            </a:r>
          </a:p>
          <a:p>
            <a:pPr eaLnBrk="1" hangingPunct="1"/>
            <a:r>
              <a:rPr lang="en-US">
                <a:solidFill>
                  <a:schemeClr val="bg1"/>
                </a:solidFill>
              </a:rPr>
              <a:t>	Answers – reveals answers to questions on that slide</a:t>
            </a:r>
          </a:p>
          <a:p>
            <a:pPr eaLnBrk="1" hangingPunct="1"/>
            <a:r>
              <a:rPr lang="en-US">
                <a:solidFill>
                  <a:schemeClr val="bg1"/>
                </a:solidFill>
              </a:rPr>
              <a:t>	Challenge – brings up a challenge questions for students</a:t>
            </a:r>
          </a:p>
          <a:p>
            <a:pPr eaLnBrk="1" hangingPunct="1"/>
            <a:r>
              <a:rPr lang="en-US">
                <a:solidFill>
                  <a:schemeClr val="bg1"/>
                </a:solidFill>
              </a:rPr>
              <a:t>	Agenda – will return you to the agenda at the beginning of the lesson</a:t>
            </a:r>
          </a:p>
          <a:p>
            <a:pPr eaLnBrk="1" hangingPunct="1"/>
            <a:endParaRPr lang="en-US" sz="2000">
              <a:solidFill>
                <a:schemeClr val="bg1"/>
              </a:solidFill>
            </a:endParaRPr>
          </a:p>
        </p:txBody>
      </p:sp>
      <p:sp>
        <p:nvSpPr>
          <p:cNvPr id="30725" name="TextBox 6"/>
          <p:cNvSpPr txBox="1">
            <a:spLocks noChangeArrowheads="1"/>
          </p:cNvSpPr>
          <p:nvPr/>
        </p:nvSpPr>
        <p:spPr bwMode="auto">
          <a:xfrm>
            <a:off x="0" y="6096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Features built into each PowerPoint lesson</a:t>
            </a:r>
            <a:endParaRPr lang="en-US" sz="2800">
              <a:solidFill>
                <a:schemeClr val="bg1"/>
              </a:solidFill>
            </a:endParaRPr>
          </a:p>
        </p:txBody>
      </p:sp>
      <p:sp>
        <p:nvSpPr>
          <p:cNvPr id="8" name="Overview Button">
            <a:hlinkClick r:id="rId3" action="ppaction://hlinksldjump"/>
          </p:cNvPr>
          <p:cNvSpPr txBox="1"/>
          <p:nvPr/>
        </p:nvSpPr>
        <p:spPr>
          <a:xfrm>
            <a:off x="5486400" y="5905500"/>
            <a:ext cx="1905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Back to Overview</a:t>
            </a:r>
          </a:p>
        </p:txBody>
      </p:sp>
      <p:sp>
        <p:nvSpPr>
          <p:cNvPr id="9" name="Next Slide Button">
            <a:hlinkClick r:id="rId4" action="ppaction://hlinksldjump"/>
          </p:cNvPr>
          <p:cNvSpPr txBox="1"/>
          <p:nvPr/>
        </p:nvSpPr>
        <p:spPr>
          <a:xfrm>
            <a:off x="4267200" y="5905500"/>
            <a:ext cx="1143000" cy="419100"/>
          </a:xfrm>
          <a:prstGeom prst="rect">
            <a:avLst/>
          </a:prstGeom>
          <a:solidFill>
            <a:srgbClr val="FFFF00"/>
          </a:solidFill>
          <a:ln>
            <a:solidFill>
              <a:schemeClr val="tx1"/>
            </a:solidFill>
          </a:ln>
        </p:spPr>
        <p:txBody>
          <a:bodyPr wrap="none" anchor="ctr">
            <a:normAutofit/>
          </a:bodyPr>
          <a:lstStyle/>
          <a:p>
            <a:pPr fontAlgn="auto">
              <a:spcAft>
                <a:spcPts val="0"/>
              </a:spcAft>
              <a:defRPr/>
            </a:pPr>
            <a:r>
              <a:rPr lang="en-US" b="1" dirty="0">
                <a:latin typeface="Perpetua" pitchFamily="18" charset="0"/>
                <a:ea typeface="+mj-ea"/>
                <a:cs typeface="+mj-cs"/>
              </a:rPr>
              <a:t>Next Slide</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0" y="1563688"/>
            <a:ext cx="91440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a:solidFill>
                  <a:srgbClr val="FFFFFF"/>
                </a:solidFill>
              </a:rPr>
              <a:t>The goal of 21</a:t>
            </a:r>
            <a:r>
              <a:rPr lang="en-US" sz="2000" b="1" baseline="30000">
                <a:solidFill>
                  <a:srgbClr val="FFFFFF"/>
                </a:solidFill>
              </a:rPr>
              <a:t>st</a:t>
            </a:r>
            <a:r>
              <a:rPr lang="en-US" sz="2000" b="1">
                <a:solidFill>
                  <a:srgbClr val="FFFFFF"/>
                </a:solidFill>
              </a:rPr>
              <a:t> Century Lessons is simple: We want to assist teachers, particularly in urban and turnaround schools, by bringing together teams of exemplary educators to develop units of high-quality, model lessons. </a:t>
            </a:r>
            <a:r>
              <a:rPr lang="en-US" sz="2000">
                <a:solidFill>
                  <a:srgbClr val="FFFFFF"/>
                </a:solidFill>
              </a:rPr>
              <a:t> </a:t>
            </a:r>
            <a:r>
              <a:rPr lang="en-US" sz="2000" b="1">
                <a:solidFill>
                  <a:srgbClr val="FFFFFF"/>
                </a:solidFill>
              </a:rPr>
              <a:t>These lessons are intended to:</a:t>
            </a:r>
            <a:endParaRPr lang="en-US" sz="2000">
              <a:solidFill>
                <a:srgbClr val="FFFFFF"/>
              </a:solidFill>
            </a:endParaRPr>
          </a:p>
          <a:p>
            <a:r>
              <a:rPr lang="en-US" sz="1200">
                <a:solidFill>
                  <a:srgbClr val="FFFFFF"/>
                </a:solidFill>
              </a:rPr>
              <a:t> </a:t>
            </a:r>
          </a:p>
          <a:p>
            <a:pPr>
              <a:buFont typeface="Arial" charset="0"/>
              <a:buChar char="•"/>
            </a:pPr>
            <a:r>
              <a:rPr lang="en-US">
                <a:solidFill>
                  <a:srgbClr val="FFFFFF"/>
                </a:solidFill>
              </a:rPr>
              <a:t>Support an increase in student achievement; </a:t>
            </a:r>
          </a:p>
          <a:p>
            <a:pPr>
              <a:buFont typeface="Arial" charset="0"/>
              <a:buChar char="•"/>
            </a:pPr>
            <a:r>
              <a:rPr lang="en-US">
                <a:solidFill>
                  <a:srgbClr val="FFFFFF"/>
                </a:solidFill>
              </a:rPr>
              <a:t>Engage teachers and students; </a:t>
            </a:r>
          </a:p>
          <a:p>
            <a:pPr>
              <a:buFont typeface="Arial" charset="0"/>
              <a:buChar char="•"/>
            </a:pPr>
            <a:r>
              <a:rPr lang="en-US">
                <a:solidFill>
                  <a:srgbClr val="FFFFFF"/>
                </a:solidFill>
              </a:rPr>
              <a:t>Align to the National Common Core Standards and the Massachusetts curriculum 	frameworks;</a:t>
            </a:r>
          </a:p>
          <a:p>
            <a:pPr>
              <a:buFont typeface="Arial" charset="0"/>
              <a:buChar char="•"/>
            </a:pPr>
            <a:r>
              <a:rPr lang="en-US">
                <a:solidFill>
                  <a:srgbClr val="FFFFFF"/>
                </a:solidFill>
              </a:rPr>
              <a:t>Embed best teaching practices, such as differentiated instruction; </a:t>
            </a:r>
          </a:p>
          <a:p>
            <a:pPr>
              <a:buFont typeface="Arial" charset="0"/>
              <a:buChar char="•"/>
            </a:pPr>
            <a:r>
              <a:rPr lang="en-US">
                <a:solidFill>
                  <a:srgbClr val="FFFFFF"/>
                </a:solidFill>
              </a:rPr>
              <a:t>Incorporate high-quality multi-media and design (e.g., PowerPoint); </a:t>
            </a:r>
          </a:p>
          <a:p>
            <a:pPr>
              <a:buFont typeface="Arial" charset="0"/>
              <a:buChar char="•"/>
            </a:pPr>
            <a:r>
              <a:rPr lang="en-US">
                <a:solidFill>
                  <a:srgbClr val="FFFFFF"/>
                </a:solidFill>
              </a:rPr>
              <a:t>Be delivered by exemplary teachers for videotaping to be used for professional </a:t>
            </a:r>
          </a:p>
          <a:p>
            <a:r>
              <a:rPr lang="en-US">
                <a:solidFill>
                  <a:srgbClr val="FFFFFF"/>
                </a:solidFill>
              </a:rPr>
              <a:t>	development and other teacher training activities; </a:t>
            </a:r>
          </a:p>
          <a:p>
            <a:pPr>
              <a:buFont typeface="Arial" charset="0"/>
              <a:buChar char="•"/>
            </a:pPr>
            <a:r>
              <a:rPr lang="en-US">
                <a:solidFill>
                  <a:srgbClr val="FFFFFF"/>
                </a:solidFill>
              </a:rPr>
              <a:t>Be available, along with videos and supporting materials, to teachers free of charge via the 	Internet. </a:t>
            </a:r>
          </a:p>
          <a:p>
            <a:pPr>
              <a:buFont typeface="Arial" charset="0"/>
              <a:buChar char="•"/>
            </a:pPr>
            <a:r>
              <a:rPr lang="en-US">
                <a:solidFill>
                  <a:srgbClr val="FFFFFF"/>
                </a:solidFill>
              </a:rPr>
              <a:t>Serve as the basis of high-quality, teacher-led professional development, including mentoring between experienced and novice teachers.</a:t>
            </a:r>
          </a:p>
          <a:p>
            <a:br>
              <a:rPr lang="en-US">
                <a:solidFill>
                  <a:srgbClr val="000000"/>
                </a:solidFill>
              </a:rPr>
            </a:br>
            <a:br>
              <a:rPr lang="en-US">
                <a:solidFill>
                  <a:srgbClr val="000000"/>
                </a:solidFill>
              </a:rPr>
            </a:br>
            <a:r>
              <a:rPr lang="en-US">
                <a:solidFill>
                  <a:srgbClr val="000000"/>
                </a:solidFill>
              </a:rPr>
              <a:t> </a:t>
            </a:r>
          </a:p>
        </p:txBody>
      </p:sp>
      <p:pic>
        <p:nvPicPr>
          <p:cNvPr id="34819"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7160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2575" y="0"/>
            <a:ext cx="12414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Box 4"/>
          <p:cNvSpPr txBox="1">
            <a:spLocks noChangeArrowheads="1"/>
          </p:cNvSpPr>
          <p:nvPr/>
        </p:nvSpPr>
        <p:spPr bwMode="auto">
          <a:xfrm>
            <a:off x="2247900" y="152400"/>
            <a:ext cx="441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000" i="1">
                <a:solidFill>
                  <a:srgbClr val="FFFFFF"/>
                </a:solidFill>
              </a:rPr>
              <a:t>21</a:t>
            </a:r>
            <a:r>
              <a:rPr lang="en-US" sz="4000" i="1" baseline="30000">
                <a:solidFill>
                  <a:srgbClr val="FFFFFF"/>
                </a:solidFill>
              </a:rPr>
              <a:t>st</a:t>
            </a:r>
            <a:r>
              <a:rPr lang="en-US" sz="4000" i="1">
                <a:solidFill>
                  <a:srgbClr val="FFFFFF"/>
                </a:solidFill>
              </a:rPr>
              <a:t> Century Lessons</a:t>
            </a:r>
          </a:p>
        </p:txBody>
      </p:sp>
      <p:sp>
        <p:nvSpPr>
          <p:cNvPr id="34822" name="TextBox 5"/>
          <p:cNvSpPr txBox="1">
            <a:spLocks noChangeArrowheads="1"/>
          </p:cNvSpPr>
          <p:nvPr/>
        </p:nvSpPr>
        <p:spPr bwMode="auto">
          <a:xfrm>
            <a:off x="3208338" y="889000"/>
            <a:ext cx="2500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3600" i="1">
                <a:solidFill>
                  <a:srgbClr val="FFFFFF"/>
                </a:solidFill>
              </a:rPr>
              <a:t>The goal…</a:t>
            </a:r>
          </a:p>
        </p:txBody>
      </p:sp>
      <p:pic>
        <p:nvPicPr>
          <p:cNvPr id="34823" name="Picture 8" descr="http://www.tbf.org/uploadedImages/Sub_Site/web_specials/The_Boston_Opportunity_Agenda/Boston-Public-Schools-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200" y="0"/>
            <a:ext cx="990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4" name="Picture 10" descr="http://www.ilr.cornell.edu/creditInternships/internships/images/AFT_logo_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77200" y="5849938"/>
            <a:ext cx="106680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0CE2D01-C342-4F4F-B0A9-FF8E926009E0}" type="slidenum">
              <a:rPr lang="en-US" smtClean="0">
                <a:solidFill>
                  <a:schemeClr val="bg1"/>
                </a:solidFill>
              </a:rPr>
              <a:pPr algn="ctr" eaLnBrk="1" hangingPunct="1"/>
              <a:t>47</a:t>
            </a:fld>
            <a:endParaRPr lang="en-US">
              <a:solidFill>
                <a:schemeClr val="bg1"/>
              </a:solidFill>
            </a:endParaRP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228600" y="1865313"/>
            <a:ext cx="91440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i="1" u="sng">
                <a:solidFill>
                  <a:srgbClr val="FFFFFF"/>
                </a:solidFill>
              </a:rPr>
              <a:t>Directors:</a:t>
            </a:r>
            <a:endParaRPr lang="en-US" u="sng">
              <a:solidFill>
                <a:srgbClr val="FFFFFF"/>
              </a:solidFill>
            </a:endParaRPr>
          </a:p>
          <a:p>
            <a:r>
              <a:rPr lang="en-US" sz="2000" i="1">
                <a:solidFill>
                  <a:srgbClr val="FFFFFF"/>
                </a:solidFill>
              </a:rPr>
              <a:t>Kathy Aldred - Co-Chair of the Boston Teachers Union Professional Issues Committee</a:t>
            </a:r>
          </a:p>
          <a:p>
            <a:r>
              <a:rPr lang="en-US" sz="2000" i="1">
                <a:solidFill>
                  <a:srgbClr val="FFFFFF"/>
                </a:solidFill>
              </a:rPr>
              <a:t>Ted Chambers - Co-director of 21st Century Lessons</a:t>
            </a:r>
            <a:endParaRPr lang="en-US" sz="2000">
              <a:solidFill>
                <a:srgbClr val="FFFFFF"/>
              </a:solidFill>
            </a:endParaRPr>
          </a:p>
          <a:p>
            <a:r>
              <a:rPr lang="en-US" sz="2000" i="1">
                <a:solidFill>
                  <a:srgbClr val="FFFFFF"/>
                </a:solidFill>
              </a:rPr>
              <a:t>Tracy Young - Staffing Director of 21st Century Lessons</a:t>
            </a:r>
            <a:endParaRPr lang="en-US" sz="2000">
              <a:solidFill>
                <a:srgbClr val="FFFFFF"/>
              </a:solidFill>
            </a:endParaRPr>
          </a:p>
          <a:p>
            <a:r>
              <a:rPr lang="en-US" sz="2000" i="1">
                <a:solidFill>
                  <a:srgbClr val="FFFFFF"/>
                </a:solidFill>
              </a:rPr>
              <a:t>Leslie Ryan Miller - Director of the Boston Public Schools Office of</a:t>
            </a:r>
          </a:p>
          <a:p>
            <a:r>
              <a:rPr lang="en-US" sz="2000" i="1">
                <a:solidFill>
                  <a:srgbClr val="FFFFFF"/>
                </a:solidFill>
              </a:rPr>
              <a:t>			 Teacher Development and Advancement</a:t>
            </a:r>
          </a:p>
          <a:p>
            <a:r>
              <a:rPr lang="en-US" sz="2000" i="1">
                <a:solidFill>
                  <a:srgbClr val="FFFFFF"/>
                </a:solidFill>
              </a:rPr>
              <a:t>Emily Berman- Curriculum Director (Social Studies) of 21st Century Lessons</a:t>
            </a:r>
          </a:p>
          <a:p>
            <a:r>
              <a:rPr lang="en-US" sz="2000" i="1">
                <a:solidFill>
                  <a:srgbClr val="FFFFFF"/>
                </a:solidFill>
              </a:rPr>
              <a:t>Carla Zils – Curriculum Director (Math) of 21</a:t>
            </a:r>
            <a:r>
              <a:rPr lang="en-US" sz="2000" i="1" baseline="30000">
                <a:solidFill>
                  <a:srgbClr val="FFFFFF"/>
                </a:solidFill>
              </a:rPr>
              <a:t>st</a:t>
            </a:r>
            <a:r>
              <a:rPr lang="en-US" sz="2000" i="1">
                <a:solidFill>
                  <a:srgbClr val="FFFFFF"/>
                </a:solidFill>
              </a:rPr>
              <a:t> Century Lessons</a:t>
            </a:r>
          </a:p>
          <a:p>
            <a:r>
              <a:rPr lang="en-US" sz="2000" i="1">
                <a:solidFill>
                  <a:srgbClr val="FFFFFF"/>
                </a:solidFill>
              </a:rPr>
              <a:t>Brian Connor – Technology Coordinator</a:t>
            </a:r>
          </a:p>
        </p:txBody>
      </p:sp>
      <p:pic>
        <p:nvPicPr>
          <p:cNvPr id="35843"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4143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2575" y="0"/>
            <a:ext cx="1241425"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Box 4"/>
          <p:cNvSpPr txBox="1">
            <a:spLocks noChangeArrowheads="1"/>
          </p:cNvSpPr>
          <p:nvPr/>
        </p:nvSpPr>
        <p:spPr bwMode="auto">
          <a:xfrm>
            <a:off x="2247900" y="381000"/>
            <a:ext cx="441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000" i="1">
                <a:solidFill>
                  <a:srgbClr val="FFFFFF"/>
                </a:solidFill>
              </a:rPr>
              <a:t>21</a:t>
            </a:r>
            <a:r>
              <a:rPr lang="en-US" sz="4000" i="1" baseline="30000">
                <a:solidFill>
                  <a:srgbClr val="FFFFFF"/>
                </a:solidFill>
              </a:rPr>
              <a:t>st</a:t>
            </a:r>
            <a:r>
              <a:rPr lang="en-US" sz="4000" i="1">
                <a:solidFill>
                  <a:srgbClr val="FFFFFF"/>
                </a:solidFill>
              </a:rPr>
              <a:t> Century Lessons</a:t>
            </a:r>
          </a:p>
        </p:txBody>
      </p:sp>
      <p:sp>
        <p:nvSpPr>
          <p:cNvPr id="35846" name="TextBox 5"/>
          <p:cNvSpPr txBox="1">
            <a:spLocks noChangeArrowheads="1"/>
          </p:cNvSpPr>
          <p:nvPr/>
        </p:nvSpPr>
        <p:spPr bwMode="auto">
          <a:xfrm>
            <a:off x="3090863" y="1219200"/>
            <a:ext cx="27352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3600" i="1">
                <a:solidFill>
                  <a:srgbClr val="FFFFFF"/>
                </a:solidFill>
              </a:rPr>
              <a:t>The people…</a:t>
            </a:r>
          </a:p>
        </p:txBody>
      </p:sp>
      <p:pic>
        <p:nvPicPr>
          <p:cNvPr id="35847" name="Picture 8" descr="http://www.tbf.org/uploadedImages/Sub_Site/web_specials/The_Boston_Opportunity_Agenda/Boston-Public-Schools-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392738"/>
            <a:ext cx="147637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10" descr="http://www.ilr.cornell.edu/creditInternships/internships/images/AFT_logo_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7663" y="5321300"/>
            <a:ext cx="1176337"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9" name="Slide Number Placeholder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8D8B37CF-DF89-4E88-A098-D1435CA4D6EA}" type="slidenum">
              <a:rPr lang="en-US" smtClean="0">
                <a:solidFill>
                  <a:schemeClr val="bg1"/>
                </a:solidFill>
              </a:rPr>
              <a:pPr eaLnBrk="1" hangingPunct="1"/>
              <a:t>48</a:t>
            </a:fld>
            <a:endParaRPr lang="en-US">
              <a:solidFill>
                <a:schemeClr val="bg1"/>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Black Background"/>
          <p:cNvSpPr>
            <a:spLocks noChangeArrowheads="1"/>
          </p:cNvSpPr>
          <p:nvPr/>
        </p:nvSpPr>
        <p:spPr bwMode="auto">
          <a:xfrm>
            <a:off x="122238" y="619125"/>
            <a:ext cx="8869362" cy="52482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6387"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75C7A6B-E782-486A-ACD3-3B2CCCDE6DDD}" type="slidenum">
              <a:rPr lang="en-US" smtClean="0">
                <a:solidFill>
                  <a:schemeClr val="bg1"/>
                </a:solidFill>
              </a:rPr>
              <a:pPr eaLnBrk="1" hangingPunct="1"/>
              <a:t>5</a:t>
            </a:fld>
            <a:endParaRPr lang="en-US">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915758249"/>
              </p:ext>
            </p:extLst>
          </p:nvPr>
        </p:nvGraphicFramePr>
        <p:xfrm>
          <a:off x="304800" y="911225"/>
          <a:ext cx="8610600" cy="5001895"/>
        </p:xfrm>
        <a:graphic>
          <a:graphicData uri="http://schemas.openxmlformats.org/drawingml/2006/table">
            <a:tbl>
              <a:tblPr/>
              <a:tblGrid>
                <a:gridCol w="2263255">
                  <a:extLst>
                    <a:ext uri="{9D8B030D-6E8A-4147-A177-3AD203B41FA5}">
                      <a16:colId xmlns:a16="http://schemas.microsoft.com/office/drawing/2014/main" val="20000"/>
                    </a:ext>
                  </a:extLst>
                </a:gridCol>
                <a:gridCol w="6347345">
                  <a:extLst>
                    <a:ext uri="{9D8B030D-6E8A-4147-A177-3AD203B41FA5}">
                      <a16:colId xmlns:a16="http://schemas.microsoft.com/office/drawing/2014/main" val="20001"/>
                    </a:ext>
                  </a:extLst>
                </a:gridCol>
              </a:tblGrid>
              <a:tr h="8794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Lesson Vocabulary</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457200" indent="-457200" fontAlgn="auto">
                        <a:spcAft>
                          <a:spcPts val="0"/>
                        </a:spcAft>
                        <a:buFontTx/>
                        <a:buAutoNum type="arabicParenR"/>
                        <a:defRPr/>
                      </a:pPr>
                      <a:r>
                        <a:rPr lang="en-US" sz="1400" dirty="0">
                          <a:solidFill>
                            <a:schemeClr val="bg1"/>
                          </a:solidFill>
                          <a:latin typeface="Perpetua" pitchFamily="18" charset="0"/>
                          <a:ea typeface="Arial" pitchFamily="-123" charset="0"/>
                          <a:cs typeface="Arial" pitchFamily="-123" charset="0"/>
                        </a:rPr>
                        <a:t>Exponent- shows you how many times to multiply the number by itself.</a:t>
                      </a:r>
                    </a:p>
                    <a:p>
                      <a:pPr marL="457200" indent="-457200" fontAlgn="auto">
                        <a:spcAft>
                          <a:spcPts val="0"/>
                        </a:spcAft>
                        <a:buFontTx/>
                        <a:buAutoNum type="arabicParenR"/>
                        <a:defRPr/>
                      </a:pPr>
                      <a:r>
                        <a:rPr lang="en-US" sz="1400" dirty="0">
                          <a:solidFill>
                            <a:schemeClr val="bg1"/>
                          </a:solidFill>
                          <a:latin typeface="Perpetua" pitchFamily="18" charset="0"/>
                          <a:ea typeface="Arial" pitchFamily="-123" charset="0"/>
                          <a:cs typeface="Arial" pitchFamily="-123" charset="0"/>
                        </a:rPr>
                        <a:t>Expression- numbers and symbols grouped together that show the value of something.</a:t>
                      </a:r>
                    </a:p>
                    <a:p>
                      <a:pPr marL="457200" indent="-457200" fontAlgn="auto">
                        <a:spcAft>
                          <a:spcPts val="0"/>
                        </a:spcAft>
                        <a:buFontTx/>
                        <a:buAutoNum type="arabicParenR" startAt="3"/>
                        <a:defRPr/>
                      </a:pPr>
                      <a:r>
                        <a:rPr lang="en-US" sz="1400" dirty="0">
                          <a:solidFill>
                            <a:schemeClr val="bg1"/>
                          </a:solidFill>
                          <a:latin typeface="Perpetua" pitchFamily="18" charset="0"/>
                          <a:ea typeface="Arial" pitchFamily="-123" charset="0"/>
                          <a:cs typeface="Arial" pitchFamily="-123" charset="0"/>
                        </a:rPr>
                        <a:t>Evaluate- to calculate the value.</a:t>
                      </a:r>
                    </a:p>
                    <a:p>
                      <a:pPr marL="457200" indent="-457200" fontAlgn="auto">
                        <a:spcAft>
                          <a:spcPts val="0"/>
                        </a:spcAft>
                        <a:buFontTx/>
                        <a:buAutoNum type="arabicParenR" startAt="3"/>
                        <a:defRPr/>
                      </a:pPr>
                      <a:r>
                        <a:rPr lang="en-US" sz="1400" dirty="0">
                          <a:solidFill>
                            <a:schemeClr val="bg1"/>
                          </a:solidFill>
                          <a:latin typeface="Perpetua" pitchFamily="18" charset="0"/>
                          <a:ea typeface="Arial" pitchFamily="-123" charset="0"/>
                          <a:cs typeface="Arial" pitchFamily="-123" charset="0"/>
                        </a:rPr>
                        <a:t>Operations- a mathematical process:  the most common are addition, subtraction, multiplication and division. </a:t>
                      </a:r>
                      <a:r>
                        <a:rPr lang="en-US" dirty="0">
                          <a:solidFill>
                            <a:schemeClr val="bg1"/>
                          </a:solidFill>
                          <a:latin typeface="Perpetua" pitchFamily="18" charset="0"/>
                          <a:ea typeface="Arial" pitchFamily="-123" charset="0"/>
                          <a:cs typeface="Arial" pitchFamily="-123" charset="0"/>
                        </a:rPr>
                        <a:t> </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99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Materials</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eaLnBrk="0" hangingPunct="0">
                        <a:spcBef>
                          <a:spcPct val="20000"/>
                        </a:spcBef>
                        <a:buClr>
                          <a:srgbClr val="F2F2F2"/>
                        </a:buClr>
                        <a:buSzPct val="70000"/>
                        <a:defRPr/>
                      </a:pPr>
                      <a:r>
                        <a:rPr lang="en-US" sz="1400" dirty="0">
                          <a:solidFill>
                            <a:schemeClr val="bg1"/>
                          </a:solidFill>
                          <a:latin typeface="Perpetua" pitchFamily="18" charset="0"/>
                          <a:cs typeface="Arial" charset="0"/>
                        </a:rPr>
                        <a:t>Required:  All students will need a notebook and pencil or pen.  Board space may be needed if want to write student responses. </a:t>
                      </a:r>
                    </a:p>
                    <a:p>
                      <a:pPr eaLnBrk="0" hangingPunct="0">
                        <a:spcBef>
                          <a:spcPct val="20000"/>
                        </a:spcBef>
                        <a:buClr>
                          <a:srgbClr val="F2F2F2"/>
                        </a:buClr>
                        <a:buSzPct val="70000"/>
                        <a:defRPr/>
                      </a:pPr>
                      <a:r>
                        <a:rPr lang="en-US" sz="1400" dirty="0">
                          <a:solidFill>
                            <a:schemeClr val="bg1"/>
                          </a:solidFill>
                          <a:latin typeface="Perpetua" pitchFamily="18" charset="0"/>
                          <a:cs typeface="Arial" charset="0"/>
                        </a:rPr>
                        <a:t>Copies of the class work assignment,  3-2-1, and homework. </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20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Scaffolding</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eaLnBrk="0" hangingPunct="0">
                        <a:spcBef>
                          <a:spcPct val="20000"/>
                        </a:spcBef>
                        <a:buClr>
                          <a:srgbClr val="F2F2F2"/>
                        </a:buClr>
                        <a:buSzPct val="70000"/>
                        <a:defRPr/>
                      </a:pPr>
                      <a:r>
                        <a:rPr lang="en-US" sz="1400" dirty="0">
                          <a:solidFill>
                            <a:schemeClr val="bg1"/>
                          </a:solidFill>
                          <a:latin typeface="Perpetua" pitchFamily="18" charset="0"/>
                        </a:rPr>
                        <a:t>There are several opportunities throughout the lesson to give student support.  Throughout the launch/explore and in the class work assignment, support is available to show more details in the lesson if needed.  For example, the list of the order of operations can easily be shown for more visual learners.  Also, proper proof for the class work assignment is also available at the teacher’s discretion.  This will benefit students who are more visual learners and English Language Learners.</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29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Enrichment</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bg1"/>
                          </a:solidFill>
                          <a:effectLst/>
                          <a:latin typeface="Cambria" charset="0"/>
                          <a:ea typeface="Cambria" charset="0"/>
                        </a:rPr>
                        <a:t>In this lesson, there are two opportunities to show students a mathematical proof pertaining to the order of operations.  The proofs have a higher level of thinking which includes a rigors concept. </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620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Online Resources for Absent Students</a:t>
                      </a: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bg1"/>
                          </a:solidFill>
                          <a:effectLst/>
                          <a:latin typeface="Cambria" charset="0"/>
                          <a:ea typeface="Cambria" charset="0"/>
                        </a:rPr>
                        <a:t>Tutorial</a:t>
                      </a:r>
                      <a:endParaRPr lang="en-US" sz="1100" u="none" dirty="0">
                        <a:solidFill>
                          <a:schemeClr val="bg1"/>
                        </a:solidFill>
                        <a:latin typeface="Perpetua" pitchFamily="18" charset="0"/>
                        <a:cs typeface="Arial" charset="0"/>
                        <a:hlinkClick r:id="rId3"/>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tx2">
                              <a:lumMod val="60000"/>
                              <a:lumOff val="40000"/>
                            </a:schemeClr>
                          </a:solidFill>
                          <a:latin typeface="Perpetua" pitchFamily="18" charset="0"/>
                          <a:cs typeface="Arial" charset="0"/>
                          <a:hlinkClick r:id="rId3"/>
                        </a:rPr>
                        <a:t>http://www.mahalo.com/order-of-operations/</a:t>
                      </a:r>
                      <a:endParaRPr lang="en-US" sz="1100" dirty="0">
                        <a:solidFill>
                          <a:schemeClr val="tx2">
                            <a:lumMod val="60000"/>
                            <a:lumOff val="40000"/>
                          </a:schemeClr>
                        </a:solidFill>
                        <a:latin typeface="Perpetua"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bg1"/>
                          </a:solidFill>
                          <a:effectLst/>
                          <a:latin typeface="Cambria" charset="0"/>
                          <a:ea typeface="Cambria" charset="0"/>
                        </a:rPr>
                        <a:t>Video clip</a:t>
                      </a:r>
                      <a:endParaRPr kumimoji="0" lang="en-US" sz="1100" b="0" i="0" u="none" strike="noStrike" cap="none" normalizeH="0" baseline="0" dirty="0">
                        <a:ln>
                          <a:noFill/>
                        </a:ln>
                        <a:solidFill>
                          <a:srgbClr val="FF0000"/>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FF0000"/>
                          </a:solidFill>
                          <a:effectLst/>
                          <a:latin typeface="Cambria" charset="0"/>
                          <a:ea typeface="Cambria" charset="0"/>
                          <a:hlinkClick r:id="rId4"/>
                        </a:rPr>
                        <a:t>http://www.youtube.com/watch?v=ZIe9fnrg4aA</a:t>
                      </a:r>
                      <a:endParaRPr kumimoji="0" lang="en-US" sz="1100" b="0" i="0" u="none" strike="noStrike" cap="none" normalizeH="0" baseline="0" dirty="0">
                        <a:ln>
                          <a:noFill/>
                        </a:ln>
                        <a:solidFill>
                          <a:srgbClr val="FF0000"/>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bg1"/>
                          </a:solidFill>
                          <a:effectLst/>
                          <a:latin typeface="Cambria" charset="0"/>
                          <a:ea typeface="Cambria" charset="0"/>
                        </a:rPr>
                        <a:t>Online practice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bg1"/>
                          </a:solidFill>
                          <a:effectLst/>
                          <a:latin typeface="Cambria" charset="0"/>
                          <a:ea typeface="Cambria" charset="0"/>
                          <a:hlinkClick r:id="rId5"/>
                        </a:rPr>
                        <a:t>http://aaamath.com</a:t>
                      </a:r>
                      <a:endParaRPr kumimoji="0" lang="en-US" sz="1100" b="0" i="0" u="none" strike="noStrike" cap="none" normalizeH="0" baseline="0" dirty="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rgbClr val="FF0000"/>
                        </a:solidFill>
                        <a:effectLst/>
                        <a:latin typeface="Cambria" charset="0"/>
                        <a:ea typeface="Cambria" charset="0"/>
                      </a:endParaRPr>
                    </a:p>
                  </a:txBody>
                  <a:tcPr marL="68580" marR="6858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6408"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(2 of 3)</a:t>
            </a:r>
            <a:endParaRPr lang="en-US" sz="2000">
              <a:solidFill>
                <a:schemeClr val="bg1"/>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Black Background"/>
          <p:cNvSpPr>
            <a:spLocks noChangeArrowheads="1"/>
          </p:cNvSpPr>
          <p:nvPr/>
        </p:nvSpPr>
        <p:spPr bwMode="auto">
          <a:xfrm>
            <a:off x="122238" y="619125"/>
            <a:ext cx="8869362" cy="5324475"/>
          </a:xfrm>
          <a:prstGeom prst="roundRect">
            <a:avLst>
              <a:gd name="adj" fmla="val 7954"/>
            </a:avLst>
          </a:prstGeom>
          <a:solidFill>
            <a:schemeClr val="tx1"/>
          </a:solidFill>
          <a:ln w="19050">
            <a:solidFill>
              <a:schemeClr val="bg1"/>
            </a:solidFill>
            <a:round/>
            <a:headEnd/>
            <a:tailEnd/>
          </a:ln>
        </p:spPr>
        <p:txBody>
          <a:bodyPr wrap="none" anchor="ctr"/>
          <a:lstStyle/>
          <a:p>
            <a:endParaRPr lang="en-US"/>
          </a:p>
        </p:txBody>
      </p:sp>
      <p:sp>
        <p:nvSpPr>
          <p:cNvPr id="17411" name="Slide Numbe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8A921301-8E17-42A7-BD2D-9BBEF7CED49D}" type="slidenum">
              <a:rPr lang="en-US" smtClean="0">
                <a:solidFill>
                  <a:schemeClr val="bg1"/>
                </a:solidFill>
              </a:rPr>
              <a:pPr eaLnBrk="1" hangingPunct="1"/>
              <a:t>6</a:t>
            </a:fld>
            <a:endParaRPr lang="en-US">
              <a:solidFill>
                <a:schemeClr val="bg1"/>
              </a:solidFill>
            </a:endParaRPr>
          </a:p>
        </p:txBody>
      </p:sp>
      <p:sp>
        <p:nvSpPr>
          <p:cNvPr id="17412" name="TextBox 6"/>
          <p:cNvSpPr txBox="1">
            <a:spLocks noChangeArrowheads="1"/>
          </p:cNvSpPr>
          <p:nvPr/>
        </p:nvSpPr>
        <p:spPr bwMode="auto">
          <a:xfrm>
            <a:off x="152400" y="9525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800" b="1">
                <a:solidFill>
                  <a:schemeClr val="bg1"/>
                </a:solidFill>
              </a:rPr>
              <a:t>Lesson Overview (3 of 3)</a:t>
            </a:r>
            <a:endParaRPr lang="en-US" sz="200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55258630"/>
              </p:ext>
            </p:extLst>
          </p:nvPr>
        </p:nvGraphicFramePr>
        <p:xfrm>
          <a:off x="228600" y="868363"/>
          <a:ext cx="8632825" cy="5279725"/>
        </p:xfrm>
        <a:graphic>
          <a:graphicData uri="http://schemas.openxmlformats.org/drawingml/2006/table">
            <a:tbl>
              <a:tblPr/>
              <a:tblGrid>
                <a:gridCol w="1969066">
                  <a:extLst>
                    <a:ext uri="{9D8B030D-6E8A-4147-A177-3AD203B41FA5}">
                      <a16:colId xmlns:a16="http://schemas.microsoft.com/office/drawing/2014/main" val="20000"/>
                    </a:ext>
                  </a:extLst>
                </a:gridCol>
                <a:gridCol w="6663759">
                  <a:extLst>
                    <a:ext uri="{9D8B030D-6E8A-4147-A177-3AD203B41FA5}">
                      <a16:colId xmlns:a16="http://schemas.microsoft.com/office/drawing/2014/main" val="20001"/>
                    </a:ext>
                  </a:extLst>
                </a:gridCol>
              </a:tblGrid>
              <a:tr h="12652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Common Core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State Standard</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nSpc>
                          <a:spcPct val="80000"/>
                        </a:lnSpc>
                        <a:defRPr/>
                      </a:pPr>
                      <a:r>
                        <a:rPr lang="en-US" sz="1800" i="1" dirty="0">
                          <a:solidFill>
                            <a:schemeClr val="bg1"/>
                          </a:solidFill>
                          <a:latin typeface="Perpetua" pitchFamily="18" charset="0"/>
                          <a:cs typeface="Arial" charset="0"/>
                        </a:rPr>
                        <a:t>Expressions and Equations</a:t>
                      </a:r>
                    </a:p>
                    <a:p>
                      <a:pPr>
                        <a:lnSpc>
                          <a:spcPct val="80000"/>
                        </a:lnSpc>
                        <a:defRPr/>
                      </a:pPr>
                      <a:r>
                        <a:rPr lang="en-US" sz="1800" i="1" dirty="0">
                          <a:solidFill>
                            <a:schemeClr val="bg1"/>
                          </a:solidFill>
                          <a:latin typeface="Perpetua" pitchFamily="18" charset="0"/>
                          <a:cs typeface="Arial" charset="0"/>
                        </a:rPr>
                        <a:t>6.EE.1	Write and evaluate numerical expressions involving whole-number exponents.  </a:t>
                      </a:r>
                    </a:p>
                    <a:p>
                      <a:r>
                        <a:rPr lang="en-US" sz="1800" i="1" dirty="0">
                          <a:solidFill>
                            <a:schemeClr val="bg1"/>
                          </a:solidFill>
                          <a:latin typeface="Perpetua" pitchFamily="18" charset="0"/>
                        </a:rPr>
                        <a:t>6.EE.2c. 	Evaluate expressions at specific values of their variables. Include  expressions that arise from formulas used in real-world problems.  Perform 	arithmetic operations, including those involving whole-number exponents, in the conventional order when there are no parentheses to specify a particular order (Order of Operations).</a:t>
                      </a:r>
                      <a:endParaRPr lang="en-US" sz="1800" i="1" dirty="0">
                        <a:solidFill>
                          <a:schemeClr val="bg1"/>
                        </a:solidFill>
                        <a:latin typeface="Perpetua" pitchFamily="18" charset="0"/>
                        <a:cs typeface="Arial" charset="0"/>
                      </a:endParaRP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81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Before and After</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defRPr/>
                      </a:pPr>
                      <a:r>
                        <a:rPr lang="en-US" sz="1600" dirty="0">
                          <a:solidFill>
                            <a:schemeClr val="bg1"/>
                          </a:solidFill>
                          <a:latin typeface="Perpetua"/>
                          <a:cs typeface="Arial" charset="0"/>
                        </a:rPr>
                        <a:t>Students will have a basic understanding of the order of operations from the previous  lesson.  They will continue using the order of operations, making this lesson a very crucial part of their learning and understanding of mathematics.  Throughout this lesson students will become familiar with any misconceptions pertaining to the order of operations.  Their exponent work will become stronger and their efficiency in evaluating expressions will be mastered.  The next lesson will introduce expressions containing variables and eventually evaluating them, making these two lessons a crucial concept for students to master.  </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62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FF00"/>
                          </a:solidFill>
                          <a:effectLst/>
                          <a:latin typeface="Cambria" charset="0"/>
                          <a:ea typeface="Cambria" charset="0"/>
                        </a:rPr>
                        <a:t>Topic Background</a:t>
                      </a: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Cambria" charset="0"/>
                          <a:ea typeface="Cambria" charset="0"/>
                          <a:hlinkClick r:id="rId3"/>
                        </a:rPr>
                        <a:t>http://www.youtube.com/watch?v=w0XkQ-Q8aDg</a:t>
                      </a:r>
                      <a:endParaRPr kumimoji="0" lang="en-US" sz="1800" b="0" i="0" u="none" strike="noStrike" cap="none" normalizeH="0" baseline="0" dirty="0">
                        <a:ln>
                          <a:noFill/>
                        </a:ln>
                        <a:solidFill>
                          <a:schemeClr val="bg1"/>
                        </a:solidFill>
                        <a:effectLst/>
                        <a:latin typeface="Cambria" charset="0"/>
                        <a:ea typeface="Cambria"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Cambria" charset="0"/>
                          <a:ea typeface="Cambria" charset="0"/>
                        </a:rPr>
                        <a:t>Note: 3 minutes into the video is the connection to the order of operations.  </a:t>
                      </a:r>
                    </a:p>
                    <a:p>
                      <a:pPr fontAlgn="auto">
                        <a:spcAft>
                          <a:spcPts val="0"/>
                        </a:spcAft>
                        <a:defRPr/>
                      </a:pPr>
                      <a:endParaRPr lang="en-US" dirty="0">
                        <a:solidFill>
                          <a:schemeClr val="bg1"/>
                        </a:solidFill>
                        <a:latin typeface="Perpetua" pitchFamily="18" charset="0"/>
                      </a:endParaRPr>
                    </a:p>
                  </a:txBody>
                  <a:tcPr marL="68576" marR="68576"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Green Background"/>
          <p:cNvSpPr>
            <a:spLocks noChangeArrowheads="1"/>
          </p:cNvSpPr>
          <p:nvPr/>
        </p:nvSpPr>
        <p:spPr bwMode="auto">
          <a:xfrm>
            <a:off x="152400" y="533400"/>
            <a:ext cx="8763000" cy="838200"/>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n-US" sz="2000" b="1">
              <a:solidFill>
                <a:srgbClr val="FFFF00"/>
              </a:solidFill>
            </a:endParaRPr>
          </a:p>
        </p:txBody>
      </p:sp>
      <p:sp>
        <p:nvSpPr>
          <p:cNvPr id="1032" name="Page Title"/>
          <p:cNvSpPr>
            <a:spLocks noGrp="1"/>
          </p:cNvSpPr>
          <p:nvPr>
            <p:ph type="title" idx="4294967295"/>
          </p:nvPr>
        </p:nvSpPr>
        <p:spPr>
          <a:xfrm>
            <a:off x="152400" y="0"/>
            <a:ext cx="8229600" cy="639763"/>
          </a:xfrm>
        </p:spPr>
        <p:txBody>
          <a:bodyPr/>
          <a:lstStyle/>
          <a:p>
            <a:pPr algn="l"/>
            <a:r>
              <a:rPr lang="en-US" sz="3200" b="1" dirty="0">
                <a:solidFill>
                  <a:schemeClr val="bg1"/>
                </a:solidFill>
                <a:ea typeface="ＭＳ Ｐゴシック" charset="-128"/>
              </a:rPr>
              <a:t>Warm Up/Do Now</a:t>
            </a:r>
          </a:p>
        </p:txBody>
      </p:sp>
      <p:sp>
        <p:nvSpPr>
          <p:cNvPr id="1033" name="Black Background"/>
          <p:cNvSpPr>
            <a:spLocks noChangeArrowheads="1"/>
          </p:cNvSpPr>
          <p:nvPr/>
        </p:nvSpPr>
        <p:spPr bwMode="auto">
          <a:xfrm>
            <a:off x="206992" y="1447800"/>
            <a:ext cx="8763000" cy="4495800"/>
          </a:xfrm>
          <a:prstGeom prst="roundRect">
            <a:avLst>
              <a:gd name="adj" fmla="val 7954"/>
            </a:avLst>
          </a:prstGeom>
          <a:solidFill>
            <a:schemeClr val="bg1"/>
          </a:solidFill>
          <a:ln w="19050">
            <a:solidFill>
              <a:schemeClr val="bg1"/>
            </a:solidFill>
            <a:round/>
            <a:headEnd/>
            <a:tailEnd/>
          </a:ln>
        </p:spPr>
        <p:txBody>
          <a:bodyPr wrap="none" anchor="ctr"/>
          <a:lstStyle/>
          <a:p>
            <a:r>
              <a:rPr lang="en-US"/>
              <a:t>	</a:t>
            </a:r>
          </a:p>
        </p:txBody>
      </p:sp>
      <p:sp>
        <p:nvSpPr>
          <p:cNvPr id="6" name="Agenda Link">
            <a:hlinkClick r:id="rId6"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
        <p:nvSpPr>
          <p:cNvPr id="103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FDBFED4B-6D67-4959-96CA-F7DAE99A99E0}" type="slidenum">
              <a:rPr lang="en-US" smtClean="0">
                <a:solidFill>
                  <a:schemeClr val="bg1"/>
                </a:solidFill>
              </a:rPr>
              <a:pPr algn="ctr" eaLnBrk="1" hangingPunct="1"/>
              <a:t>7</a:t>
            </a:fld>
            <a:endParaRPr lang="en-US">
              <a:solidFill>
                <a:schemeClr val="bg1"/>
              </a:solidFill>
            </a:endParaRPr>
          </a:p>
        </p:txBody>
      </p:sp>
      <p:sp>
        <p:nvSpPr>
          <p:cNvPr id="1037" name="Rectangle 13"/>
          <p:cNvSpPr>
            <a:spLocks noChangeArrowheads="1"/>
          </p:cNvSpPr>
          <p:nvPr/>
        </p:nvSpPr>
        <p:spPr bwMode="auto">
          <a:xfrm>
            <a:off x="457200" y="1447800"/>
            <a:ext cx="1704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dirty="0"/>
              <a:t>Evaluate:</a:t>
            </a:r>
          </a:p>
        </p:txBody>
      </p:sp>
      <p:graphicFrame>
        <p:nvGraphicFramePr>
          <p:cNvPr id="1026" name="Object 9"/>
          <p:cNvGraphicFramePr>
            <a:graphicFrameLocks noChangeAspect="1"/>
          </p:cNvGraphicFramePr>
          <p:nvPr>
            <p:extLst>
              <p:ext uri="{D42A27DB-BD31-4B8C-83A1-F6EECF244321}">
                <p14:modId xmlns:p14="http://schemas.microsoft.com/office/powerpoint/2010/main" val="2572775389"/>
              </p:ext>
            </p:extLst>
          </p:nvPr>
        </p:nvGraphicFramePr>
        <p:xfrm>
          <a:off x="762000" y="1878012"/>
          <a:ext cx="2451100" cy="636588"/>
        </p:xfrm>
        <a:graphic>
          <a:graphicData uri="http://schemas.openxmlformats.org/presentationml/2006/ole">
            <mc:AlternateContent xmlns:mc="http://schemas.openxmlformats.org/markup-compatibility/2006">
              <mc:Choice xmlns:v="urn:schemas-microsoft-com:vml" Requires="v">
                <p:oleObj spid="_x0000_s166970" name="Equation" r:id="rId7" imgW="685502" imgH="177723" progId="Equation.3">
                  <p:embed/>
                </p:oleObj>
              </mc:Choice>
              <mc:Fallback>
                <p:oleObj name="Equation" r:id="rId7" imgW="685502" imgH="177723" progId="Equation.3">
                  <p:embed/>
                  <p:pic>
                    <p:nvPicPr>
                      <p:cNvPr id="0" name="Picture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1878012"/>
                        <a:ext cx="2451100"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11"/>
          <p:cNvGraphicFramePr>
            <a:graphicFrameLocks noChangeAspect="1"/>
          </p:cNvGraphicFramePr>
          <p:nvPr>
            <p:extLst>
              <p:ext uri="{D42A27DB-BD31-4B8C-83A1-F6EECF244321}">
                <p14:modId xmlns:p14="http://schemas.microsoft.com/office/powerpoint/2010/main" val="2422864934"/>
              </p:ext>
            </p:extLst>
          </p:nvPr>
        </p:nvGraphicFramePr>
        <p:xfrm>
          <a:off x="4884761" y="1505743"/>
          <a:ext cx="2495550" cy="1414463"/>
        </p:xfrm>
        <a:graphic>
          <a:graphicData uri="http://schemas.openxmlformats.org/presentationml/2006/ole">
            <mc:AlternateContent xmlns:mc="http://schemas.openxmlformats.org/markup-compatibility/2006">
              <mc:Choice xmlns:v="urn:schemas-microsoft-com:vml" Requires="v">
                <p:oleObj spid="_x0000_s166971" name="Equation" r:id="rId9" imgW="698197" imgH="393529" progId="Equation.3">
                  <p:embed/>
                </p:oleObj>
              </mc:Choice>
              <mc:Fallback>
                <p:oleObj name="Equation" r:id="rId9" imgW="698197" imgH="393529" progId="Equation.3">
                  <p:embed/>
                  <p:pic>
                    <p:nvPicPr>
                      <p:cNvPr id="0"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84761" y="1505743"/>
                        <a:ext cx="2495550" cy="1414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8" name="TextBox 21"/>
          <p:cNvSpPr txBox="1">
            <a:spLocks noChangeArrowheads="1"/>
          </p:cNvSpPr>
          <p:nvPr/>
        </p:nvSpPr>
        <p:spPr bwMode="auto">
          <a:xfrm>
            <a:off x="228600" y="1828800"/>
            <a:ext cx="76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4000" dirty="0"/>
              <a:t>1)</a:t>
            </a:r>
          </a:p>
        </p:txBody>
      </p:sp>
      <p:sp>
        <p:nvSpPr>
          <p:cNvPr id="1039" name="TextBox 22"/>
          <p:cNvSpPr txBox="1">
            <a:spLocks noChangeArrowheads="1"/>
          </p:cNvSpPr>
          <p:nvPr/>
        </p:nvSpPr>
        <p:spPr bwMode="auto">
          <a:xfrm>
            <a:off x="4419600" y="1828800"/>
            <a:ext cx="76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4000" dirty="0"/>
              <a:t>2)</a:t>
            </a:r>
          </a:p>
        </p:txBody>
      </p:sp>
      <p:sp>
        <p:nvSpPr>
          <p:cNvPr id="1040" name="TextBox 23"/>
          <p:cNvSpPr txBox="1">
            <a:spLocks noChangeArrowheads="1"/>
          </p:cNvSpPr>
          <p:nvPr/>
        </p:nvSpPr>
        <p:spPr bwMode="auto">
          <a:xfrm>
            <a:off x="152400" y="3352800"/>
            <a:ext cx="8915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4000" dirty="0"/>
              <a:t>3) </a:t>
            </a:r>
            <a:r>
              <a:rPr lang="en-US" sz="3000" dirty="0"/>
              <a:t>What do you notice about the answers to #1 and #2?           </a:t>
            </a:r>
          </a:p>
        </p:txBody>
      </p:sp>
      <p:sp>
        <p:nvSpPr>
          <p:cNvPr id="27" name="TextBox 26"/>
          <p:cNvSpPr txBox="1">
            <a:spLocks noChangeArrowheads="1"/>
          </p:cNvSpPr>
          <p:nvPr/>
        </p:nvSpPr>
        <p:spPr bwMode="auto">
          <a:xfrm>
            <a:off x="3352800" y="1830388"/>
            <a:ext cx="914400" cy="768350"/>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r>
              <a:rPr lang="en-US" sz="4400" dirty="0"/>
              <a:t>40</a:t>
            </a:r>
          </a:p>
        </p:txBody>
      </p:sp>
      <p:sp>
        <p:nvSpPr>
          <p:cNvPr id="28" name="TextBox 27"/>
          <p:cNvSpPr txBox="1">
            <a:spLocks noChangeArrowheads="1"/>
          </p:cNvSpPr>
          <p:nvPr/>
        </p:nvSpPr>
        <p:spPr bwMode="auto">
          <a:xfrm>
            <a:off x="7696200" y="1828800"/>
            <a:ext cx="914400" cy="769938"/>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r>
              <a:rPr lang="en-US" sz="4400" dirty="0"/>
              <a:t>40</a:t>
            </a:r>
          </a:p>
        </p:txBody>
      </p:sp>
      <p:sp>
        <p:nvSpPr>
          <p:cNvPr id="18" name="Rectangle 17"/>
          <p:cNvSpPr/>
          <p:nvPr/>
        </p:nvSpPr>
        <p:spPr>
          <a:xfrm>
            <a:off x="713873" y="3886200"/>
            <a:ext cx="5153527" cy="553998"/>
          </a:xfrm>
          <a:prstGeom prst="rect">
            <a:avLst/>
          </a:prstGeom>
        </p:spPr>
        <p:txBody>
          <a:bodyPr wrap="none">
            <a:spAutoFit/>
          </a:bodyPr>
          <a:lstStyle/>
          <a:p>
            <a:r>
              <a:rPr lang="en-US" sz="3000" dirty="0"/>
              <a:t>What do you think caused that?</a:t>
            </a:r>
          </a:p>
        </p:txBody>
      </p:sp>
      <p:sp>
        <p:nvSpPr>
          <p:cNvPr id="17" name="TextBox 16"/>
          <p:cNvSpPr txBox="1">
            <a:spLocks noChangeArrowheads="1"/>
          </p:cNvSpPr>
          <p:nvPr/>
        </p:nvSpPr>
        <p:spPr bwMode="auto">
          <a:xfrm>
            <a:off x="685800" y="5177135"/>
            <a:ext cx="8229600" cy="461665"/>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400" b="1" dirty="0"/>
              <a:t>Dividing by 2 and multiplying by one-half give the same result.</a:t>
            </a:r>
          </a:p>
        </p:txBody>
      </p:sp>
      <p:sp>
        <p:nvSpPr>
          <p:cNvPr id="20" name="Objective"/>
          <p:cNvSpPr txBox="1"/>
          <p:nvPr/>
        </p:nvSpPr>
        <p:spPr>
          <a:xfrm>
            <a:off x="212725" y="355600"/>
            <a:ext cx="8550275" cy="711200"/>
          </a:xfrm>
          <a:prstGeom prst="rect">
            <a:avLst/>
          </a:prstGeom>
        </p:spPr>
        <p:txBody>
          <a:bodyPr anchor="ctr">
            <a:normAutofit fontScale="92500"/>
          </a:bodyPr>
          <a:lstStyle/>
          <a:p>
            <a:pPr fontAlgn="auto">
              <a:spcAft>
                <a:spcPts val="0"/>
              </a:spcAft>
              <a:defRPr/>
            </a:pPr>
            <a:r>
              <a:rPr lang="en-US" sz="2400" b="1" i="1" dirty="0">
                <a:solidFill>
                  <a:srgbClr val="FFFF00"/>
                </a:solidFill>
                <a:ea typeface="+mn-ea"/>
                <a:cs typeface="Arial" charset="0"/>
              </a:rPr>
              <a:t>OBJECTIVE: SWBAT evaluate expressions using the order of operations.</a:t>
            </a:r>
          </a:p>
        </p:txBody>
      </p:sp>
      <p:sp>
        <p:nvSpPr>
          <p:cNvPr id="21" name="Objective"/>
          <p:cNvSpPr txBox="1"/>
          <p:nvPr/>
        </p:nvSpPr>
        <p:spPr>
          <a:xfrm>
            <a:off x="228600" y="812800"/>
            <a:ext cx="8686800" cy="635000"/>
          </a:xfrm>
          <a:prstGeom prst="rect">
            <a:avLst/>
          </a:prstGeom>
        </p:spPr>
        <p:txBody>
          <a:bodyPr anchor="ctr">
            <a:normAutofit/>
          </a:bodyPr>
          <a:lstStyle/>
          <a:p>
            <a:pPr fontAlgn="auto">
              <a:spcAft>
                <a:spcPts val="0"/>
              </a:spcAft>
              <a:defRPr/>
            </a:pPr>
            <a:r>
              <a:rPr lang="en-US" sz="1600" b="1" i="1" dirty="0">
                <a:solidFill>
                  <a:schemeClr val="bg1"/>
                </a:solidFill>
                <a:ea typeface="+mn-ea"/>
                <a:cs typeface="Arial" charset="0"/>
              </a:rPr>
              <a:t>LANGUAGE OBJECTIVE:  SWBAT  identify  and correctly use the mathematical vocabulary: expression and evaluate.</a:t>
            </a:r>
            <a:endParaRPr lang="en-US" sz="2400" b="1" i="1" dirty="0">
              <a:solidFill>
                <a:schemeClr val="bg1"/>
              </a:solidFill>
              <a:ea typeface="+mn-ea"/>
              <a:cs typeface="Arial" charset="0"/>
            </a:endParaRPr>
          </a:p>
        </p:txBody>
      </p:sp>
    </p:spTree>
    <p:controls>
      <mc:AlternateContent xmlns:mc="http://schemas.openxmlformats.org/markup-compatibility/2006">
        <mc:Choice xmlns:v="urn:schemas-microsoft-com:vml" Requires="v">
          <p:control spid="166972" name="TextBox1" r:id="rId2" imgW="7620120" imgH="380880"/>
        </mc:Choice>
        <mc:Fallback>
          <p:control name="TextBox1" r:id="rId2" imgW="7620120" imgH="380880">
            <p:pic>
              <p:nvPicPr>
                <p:cNvPr id="2" name="TextBox1"/>
                <p:cNvPicPr preferRelativeResize="0">
                  <a:picLocks noChangeArrowheads="1" noChangeShapeType="1"/>
                </p:cNvPicPr>
                <p:nvPr/>
              </p:nvPicPr>
              <p:blipFill>
                <a:blip r:embed="rId11"/>
                <a:srcRect/>
                <a:stretch>
                  <a:fillRect/>
                </a:stretch>
              </p:blipFill>
              <p:spPr bwMode="auto">
                <a:xfrm>
                  <a:off x="838200" y="4343400"/>
                  <a:ext cx="7620000" cy="381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66973" name="TextBox2" r:id="rId3" imgW="7620120" imgH="380880"/>
        </mc:Choice>
        <mc:Fallback>
          <p:control name="TextBox2" r:id="rId3" imgW="7620120" imgH="380880">
            <p:pic>
              <p:nvPicPr>
                <p:cNvPr id="3" name="TextBox2"/>
                <p:cNvPicPr preferRelativeResize="0">
                  <a:picLocks noChangeArrowheads="1" noChangeShapeType="1"/>
                </p:cNvPicPr>
                <p:nvPr/>
              </p:nvPicPr>
              <p:blipFill>
                <a:blip r:embed="rId11"/>
                <a:srcRect/>
                <a:stretch>
                  <a:fillRect/>
                </a:stretch>
              </p:blipFill>
              <p:spPr bwMode="auto">
                <a:xfrm>
                  <a:off x="838200" y="4724400"/>
                  <a:ext cx="7620000" cy="381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737972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Page Title"/>
          <p:cNvSpPr>
            <a:spLocks noGrp="1"/>
          </p:cNvSpPr>
          <p:nvPr>
            <p:ph type="title" idx="4294967295"/>
          </p:nvPr>
        </p:nvSpPr>
        <p:spPr>
          <a:xfrm>
            <a:off x="152400" y="-30163"/>
            <a:ext cx="8229600" cy="639763"/>
          </a:xfrm>
        </p:spPr>
        <p:txBody>
          <a:bodyPr/>
          <a:lstStyle/>
          <a:p>
            <a:pPr algn="l"/>
            <a:r>
              <a:rPr lang="en-US" sz="3200" b="1" dirty="0">
                <a:solidFill>
                  <a:schemeClr val="bg1"/>
                </a:solidFill>
                <a:ea typeface="ＭＳ Ｐゴシック" charset="-128"/>
              </a:rPr>
              <a:t>Agenda:</a:t>
            </a:r>
          </a:p>
        </p:txBody>
      </p:sp>
      <p:sp>
        <p:nvSpPr>
          <p:cNvPr id="18437" name="Warm Up Link">
            <a:hlinkClick r:id="rId3" action="ppaction://hlinksldjump"/>
          </p:cNvPr>
          <p:cNvSpPr txBox="1">
            <a:spLocks noChangeArrowheads="1"/>
          </p:cNvSpPr>
          <p:nvPr/>
        </p:nvSpPr>
        <p:spPr bwMode="auto">
          <a:xfrm>
            <a:off x="253569" y="1828800"/>
            <a:ext cx="17526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r>
              <a:rPr lang="en-US" sz="2400" dirty="0">
                <a:solidFill>
                  <a:srgbClr val="FFFF00"/>
                </a:solidFill>
              </a:rPr>
              <a:t>1) </a:t>
            </a:r>
            <a:r>
              <a:rPr lang="en-US" sz="2400" u="sng" dirty="0">
                <a:solidFill>
                  <a:srgbClr val="FFFF00"/>
                </a:solidFill>
              </a:rPr>
              <a:t>Warm Up </a:t>
            </a:r>
            <a:endParaRPr lang="en-US" sz="2400" u="sng" dirty="0">
              <a:solidFill>
                <a:schemeClr val="bg1"/>
              </a:solidFill>
            </a:endParaRPr>
          </a:p>
        </p:txBody>
      </p:sp>
      <p:sp>
        <p:nvSpPr>
          <p:cNvPr id="18438" name="Launch Link">
            <a:hlinkClick r:id="rId4" action="ppaction://hlinksldjump"/>
          </p:cNvPr>
          <p:cNvSpPr txBox="1">
            <a:spLocks noChangeArrowheads="1"/>
          </p:cNvSpPr>
          <p:nvPr/>
        </p:nvSpPr>
        <p:spPr bwMode="auto">
          <a:xfrm>
            <a:off x="228600" y="2133600"/>
            <a:ext cx="23622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2) </a:t>
            </a:r>
            <a:r>
              <a:rPr lang="en-US" sz="2400" u="sng" dirty="0">
                <a:solidFill>
                  <a:srgbClr val="FFFF00"/>
                </a:solidFill>
              </a:rPr>
              <a:t>1</a:t>
            </a:r>
            <a:r>
              <a:rPr lang="en-US" sz="2400" u="sng" baseline="30000" dirty="0">
                <a:solidFill>
                  <a:srgbClr val="FFFF00"/>
                </a:solidFill>
              </a:rPr>
              <a:t>st</a:t>
            </a:r>
            <a:r>
              <a:rPr lang="en-US" sz="2400" u="sng" dirty="0">
                <a:solidFill>
                  <a:srgbClr val="FFFF00"/>
                </a:solidFill>
              </a:rPr>
              <a:t> Launch</a:t>
            </a:r>
            <a:endParaRPr lang="en-US" sz="2400" u="sng" dirty="0">
              <a:solidFill>
                <a:schemeClr val="bg1"/>
              </a:solidFill>
            </a:endParaRPr>
          </a:p>
        </p:txBody>
      </p:sp>
      <p:sp>
        <p:nvSpPr>
          <p:cNvPr id="18439" name="Explore Link">
            <a:hlinkClick r:id="rId5" action="ppaction://hlinksldjump"/>
          </p:cNvPr>
          <p:cNvSpPr txBox="1">
            <a:spLocks noChangeArrowheads="1"/>
          </p:cNvSpPr>
          <p:nvPr/>
        </p:nvSpPr>
        <p:spPr bwMode="auto">
          <a:xfrm>
            <a:off x="660830" y="2514600"/>
            <a:ext cx="218483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 Mini Summary</a:t>
            </a:r>
            <a:endParaRPr lang="en-US" sz="2400" dirty="0">
              <a:solidFill>
                <a:schemeClr val="bg1"/>
              </a:solidFill>
            </a:endParaRPr>
          </a:p>
        </p:txBody>
      </p:sp>
      <p:sp>
        <p:nvSpPr>
          <p:cNvPr id="18442" name="Assessment Link">
            <a:hlinkClick r:id="rId6" action="ppaction://hlinksldjump"/>
          </p:cNvPr>
          <p:cNvSpPr txBox="1">
            <a:spLocks noChangeArrowheads="1"/>
          </p:cNvSpPr>
          <p:nvPr/>
        </p:nvSpPr>
        <p:spPr bwMode="auto">
          <a:xfrm>
            <a:off x="304800" y="5537200"/>
            <a:ext cx="3200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6) </a:t>
            </a:r>
            <a:r>
              <a:rPr lang="en-US" sz="2400" u="sng" dirty="0">
                <a:solidFill>
                  <a:srgbClr val="FFFF00"/>
                </a:solidFill>
              </a:rPr>
              <a:t>Assessment/3-2-1</a:t>
            </a:r>
            <a:endParaRPr lang="en-US" sz="2400" u="sng" dirty="0">
              <a:solidFill>
                <a:schemeClr val="bg1"/>
              </a:solidFill>
            </a:endParaRPr>
          </a:p>
        </p:txBody>
      </p:sp>
      <p:sp>
        <p:nvSpPr>
          <p:cNvPr id="18443" name="Slide Number Placeholder 2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ADD32AFD-0A5E-48C8-836B-C75A8EDFE759}" type="slidenum">
              <a:rPr lang="en-US" smtClean="0">
                <a:solidFill>
                  <a:schemeClr val="bg1"/>
                </a:solidFill>
              </a:rPr>
              <a:pPr algn="ctr" eaLnBrk="1" hangingPunct="1"/>
              <a:t>8</a:t>
            </a:fld>
            <a:endParaRPr lang="en-US">
              <a:solidFill>
                <a:schemeClr val="bg1"/>
              </a:solidFill>
            </a:endParaRPr>
          </a:p>
        </p:txBody>
      </p:sp>
      <p:sp>
        <p:nvSpPr>
          <p:cNvPr id="19" name="TextBox 12"/>
          <p:cNvSpPr txBox="1">
            <a:spLocks noChangeArrowheads="1"/>
          </p:cNvSpPr>
          <p:nvPr/>
        </p:nvSpPr>
        <p:spPr bwMode="auto">
          <a:xfrm>
            <a:off x="3276600" y="5650468"/>
            <a:ext cx="1562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dirty="0">
                <a:solidFill>
                  <a:schemeClr val="bg1"/>
                </a:solidFill>
              </a:rPr>
              <a:t>Independent</a:t>
            </a:r>
          </a:p>
        </p:txBody>
      </p:sp>
      <p:sp>
        <p:nvSpPr>
          <p:cNvPr id="20" name="Green Background"/>
          <p:cNvSpPr>
            <a:spLocks noChangeArrowheads="1"/>
          </p:cNvSpPr>
          <p:nvPr/>
        </p:nvSpPr>
        <p:spPr bwMode="auto">
          <a:xfrm>
            <a:off x="0" y="533400"/>
            <a:ext cx="8763000" cy="1219200"/>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n-US" sz="2000" b="1">
              <a:solidFill>
                <a:srgbClr val="FFFF00"/>
              </a:solidFill>
            </a:endParaRPr>
          </a:p>
        </p:txBody>
      </p:sp>
      <p:sp>
        <p:nvSpPr>
          <p:cNvPr id="21" name="Objective"/>
          <p:cNvSpPr txBox="1"/>
          <p:nvPr/>
        </p:nvSpPr>
        <p:spPr>
          <a:xfrm>
            <a:off x="152400" y="533400"/>
            <a:ext cx="8550275" cy="711200"/>
          </a:xfrm>
          <a:prstGeom prst="rect">
            <a:avLst/>
          </a:prstGeom>
        </p:spPr>
        <p:txBody>
          <a:bodyPr anchor="ctr">
            <a:normAutofit fontScale="92500"/>
          </a:bodyPr>
          <a:lstStyle/>
          <a:p>
            <a:pPr fontAlgn="auto">
              <a:spcAft>
                <a:spcPts val="0"/>
              </a:spcAft>
              <a:defRPr/>
            </a:pPr>
            <a:r>
              <a:rPr lang="en-US" sz="2400" b="1" i="1" dirty="0">
                <a:solidFill>
                  <a:srgbClr val="FFFF00"/>
                </a:solidFill>
                <a:ea typeface="+mn-ea"/>
                <a:cs typeface="Arial" charset="0"/>
              </a:rPr>
              <a:t>OBJECTIVE: SWBAT evaluate expression using the order of operations.</a:t>
            </a:r>
          </a:p>
        </p:txBody>
      </p:sp>
      <p:sp>
        <p:nvSpPr>
          <p:cNvPr id="22" name="Objective"/>
          <p:cNvSpPr txBox="1"/>
          <p:nvPr/>
        </p:nvSpPr>
        <p:spPr>
          <a:xfrm>
            <a:off x="152400" y="1066800"/>
            <a:ext cx="8550275" cy="635000"/>
          </a:xfrm>
          <a:prstGeom prst="rect">
            <a:avLst/>
          </a:prstGeom>
        </p:spPr>
        <p:txBody>
          <a:bodyPr anchor="ctr">
            <a:normAutofit/>
          </a:bodyPr>
          <a:lstStyle/>
          <a:p>
            <a:pPr fontAlgn="auto">
              <a:spcAft>
                <a:spcPts val="0"/>
              </a:spcAft>
              <a:defRPr/>
            </a:pPr>
            <a:r>
              <a:rPr lang="en-US" sz="1600" b="1" i="1" dirty="0">
                <a:solidFill>
                  <a:schemeClr val="bg1"/>
                </a:solidFill>
                <a:ea typeface="+mn-ea"/>
                <a:cs typeface="Arial" charset="0"/>
              </a:rPr>
              <a:t>LANGUAGE OBJECTIVE:  SWBAT  identify the words expression and evaluate.</a:t>
            </a:r>
            <a:endParaRPr lang="en-US" sz="2400" b="1" i="1" dirty="0">
              <a:solidFill>
                <a:schemeClr val="bg1"/>
              </a:solidFill>
              <a:ea typeface="+mn-ea"/>
              <a:cs typeface="Arial" charset="0"/>
            </a:endParaRPr>
          </a:p>
        </p:txBody>
      </p:sp>
      <p:sp>
        <p:nvSpPr>
          <p:cNvPr id="32" name="TextBox 12"/>
          <p:cNvSpPr txBox="1">
            <a:spLocks noChangeArrowheads="1"/>
          </p:cNvSpPr>
          <p:nvPr/>
        </p:nvSpPr>
        <p:spPr bwMode="auto">
          <a:xfrm>
            <a:off x="3352800" y="1828800"/>
            <a:ext cx="1575231"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dirty="0">
                <a:solidFill>
                  <a:schemeClr val="bg1"/>
                </a:solidFill>
              </a:rPr>
              <a:t>Independent  </a:t>
            </a:r>
          </a:p>
        </p:txBody>
      </p:sp>
      <p:sp>
        <p:nvSpPr>
          <p:cNvPr id="24" name="Rectangle 23"/>
          <p:cNvSpPr/>
          <p:nvPr/>
        </p:nvSpPr>
        <p:spPr>
          <a:xfrm>
            <a:off x="3276600" y="2209800"/>
            <a:ext cx="4932632" cy="369332"/>
          </a:xfrm>
          <a:prstGeom prst="rect">
            <a:avLst/>
          </a:prstGeom>
        </p:spPr>
        <p:txBody>
          <a:bodyPr wrap="none">
            <a:spAutoFit/>
          </a:bodyPr>
          <a:lstStyle/>
          <a:p>
            <a:pPr eaLnBrk="1" hangingPunct="1"/>
            <a:r>
              <a:rPr lang="en-US" dirty="0">
                <a:solidFill>
                  <a:schemeClr val="bg1"/>
                </a:solidFill>
              </a:rPr>
              <a:t>Multiplication/Division?- Whole Class and Partners</a:t>
            </a:r>
          </a:p>
        </p:txBody>
      </p:sp>
      <p:sp>
        <p:nvSpPr>
          <p:cNvPr id="16" name="Explore Link">
            <a:hlinkClick r:id="rId7" action="ppaction://hlinksldjump"/>
          </p:cNvPr>
          <p:cNvSpPr txBox="1">
            <a:spLocks noChangeArrowheads="1"/>
          </p:cNvSpPr>
          <p:nvPr/>
        </p:nvSpPr>
        <p:spPr bwMode="auto">
          <a:xfrm>
            <a:off x="228600" y="2819400"/>
            <a:ext cx="1714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3) </a:t>
            </a:r>
            <a:r>
              <a:rPr lang="en-US" sz="2400" u="sng" dirty="0">
                <a:solidFill>
                  <a:srgbClr val="FFFF00"/>
                </a:solidFill>
              </a:rPr>
              <a:t>2</a:t>
            </a:r>
            <a:r>
              <a:rPr lang="en-US" sz="2400" u="sng" baseline="30000" dirty="0">
                <a:solidFill>
                  <a:srgbClr val="FFFF00"/>
                </a:solidFill>
              </a:rPr>
              <a:t>nd</a:t>
            </a:r>
            <a:r>
              <a:rPr lang="en-US" sz="2400" u="sng" dirty="0">
                <a:solidFill>
                  <a:srgbClr val="FFFF00"/>
                </a:solidFill>
              </a:rPr>
              <a:t> Launch</a:t>
            </a:r>
            <a:r>
              <a:rPr lang="en-US" sz="2400" dirty="0">
                <a:solidFill>
                  <a:srgbClr val="FFFF00"/>
                </a:solidFill>
              </a:rPr>
              <a:t> </a:t>
            </a:r>
            <a:endParaRPr lang="en-US" sz="2400" dirty="0">
              <a:solidFill>
                <a:schemeClr val="bg1"/>
              </a:solidFill>
            </a:endParaRPr>
          </a:p>
        </p:txBody>
      </p:sp>
      <p:sp>
        <p:nvSpPr>
          <p:cNvPr id="17" name="Explore Link">
            <a:hlinkClick r:id="rId8" action="ppaction://hlinksldjump"/>
          </p:cNvPr>
          <p:cNvSpPr txBox="1">
            <a:spLocks noChangeArrowheads="1"/>
          </p:cNvSpPr>
          <p:nvPr/>
        </p:nvSpPr>
        <p:spPr bwMode="auto">
          <a:xfrm>
            <a:off x="275481" y="4724400"/>
            <a:ext cx="1714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5) </a:t>
            </a:r>
            <a:r>
              <a:rPr lang="en-US" sz="2400" u="sng" dirty="0">
                <a:solidFill>
                  <a:srgbClr val="FFFF00"/>
                </a:solidFill>
              </a:rPr>
              <a:t>Practice</a:t>
            </a:r>
            <a:r>
              <a:rPr lang="en-US" sz="2400" dirty="0">
                <a:solidFill>
                  <a:srgbClr val="FFFF00"/>
                </a:solidFill>
              </a:rPr>
              <a:t> </a:t>
            </a:r>
            <a:endParaRPr lang="en-US" sz="2400" dirty="0">
              <a:solidFill>
                <a:schemeClr val="bg1"/>
              </a:solidFill>
            </a:endParaRPr>
          </a:p>
        </p:txBody>
      </p:sp>
      <p:sp>
        <p:nvSpPr>
          <p:cNvPr id="27" name="Explore Link">
            <a:hlinkClick r:id="rId5" action="ppaction://hlinksldjump"/>
          </p:cNvPr>
          <p:cNvSpPr txBox="1">
            <a:spLocks noChangeArrowheads="1"/>
          </p:cNvSpPr>
          <p:nvPr/>
        </p:nvSpPr>
        <p:spPr bwMode="auto">
          <a:xfrm>
            <a:off x="631512" y="3657600"/>
            <a:ext cx="218483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 • Wrap Up</a:t>
            </a:r>
            <a:endParaRPr lang="en-US" sz="2400" dirty="0">
              <a:solidFill>
                <a:schemeClr val="bg1"/>
              </a:solidFill>
            </a:endParaRPr>
          </a:p>
        </p:txBody>
      </p:sp>
      <p:sp>
        <p:nvSpPr>
          <p:cNvPr id="28" name="Explore Link">
            <a:hlinkClick r:id="rId5" action="ppaction://hlinksldjump"/>
          </p:cNvPr>
          <p:cNvSpPr txBox="1">
            <a:spLocks noChangeArrowheads="1"/>
          </p:cNvSpPr>
          <p:nvPr/>
        </p:nvSpPr>
        <p:spPr bwMode="auto">
          <a:xfrm>
            <a:off x="609601" y="42672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 • Example</a:t>
            </a:r>
            <a:endParaRPr lang="en-US" sz="2400" dirty="0">
              <a:solidFill>
                <a:schemeClr val="bg1"/>
              </a:solidFill>
            </a:endParaRPr>
          </a:p>
        </p:txBody>
      </p:sp>
      <p:sp>
        <p:nvSpPr>
          <p:cNvPr id="29" name="Explore Link">
            <a:hlinkClick r:id="rId5" action="ppaction://hlinksldjump"/>
          </p:cNvPr>
          <p:cNvSpPr txBox="1">
            <a:spLocks noChangeArrowheads="1"/>
          </p:cNvSpPr>
          <p:nvPr/>
        </p:nvSpPr>
        <p:spPr bwMode="auto">
          <a:xfrm>
            <a:off x="609600" y="4572000"/>
            <a:ext cx="218483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 • Quick Note</a:t>
            </a:r>
            <a:endParaRPr lang="en-US" sz="2400" dirty="0">
              <a:solidFill>
                <a:schemeClr val="bg1"/>
              </a:solidFill>
            </a:endParaRPr>
          </a:p>
        </p:txBody>
      </p:sp>
      <p:sp>
        <p:nvSpPr>
          <p:cNvPr id="31" name="Assessment Link"/>
          <p:cNvSpPr txBox="1">
            <a:spLocks noChangeArrowheads="1"/>
          </p:cNvSpPr>
          <p:nvPr/>
        </p:nvSpPr>
        <p:spPr bwMode="auto">
          <a:xfrm>
            <a:off x="609600" y="5156200"/>
            <a:ext cx="3200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 • Summary</a:t>
            </a:r>
            <a:endParaRPr lang="en-US" sz="2400" dirty="0">
              <a:solidFill>
                <a:schemeClr val="bg1"/>
              </a:solidFill>
            </a:endParaRPr>
          </a:p>
        </p:txBody>
      </p:sp>
      <p:sp>
        <p:nvSpPr>
          <p:cNvPr id="25" name="Rectangle 24"/>
          <p:cNvSpPr/>
          <p:nvPr/>
        </p:nvSpPr>
        <p:spPr>
          <a:xfrm>
            <a:off x="3297960" y="4343400"/>
            <a:ext cx="969240" cy="369332"/>
          </a:xfrm>
          <a:prstGeom prst="rect">
            <a:avLst/>
          </a:prstGeom>
        </p:spPr>
        <p:txBody>
          <a:bodyPr wrap="none">
            <a:spAutoFit/>
          </a:bodyPr>
          <a:lstStyle/>
          <a:p>
            <a:pPr eaLnBrk="1" hangingPunct="1"/>
            <a:r>
              <a:rPr lang="en-US" dirty="0">
                <a:solidFill>
                  <a:schemeClr val="bg1"/>
                </a:solidFill>
              </a:rPr>
              <a:t>Partners</a:t>
            </a:r>
          </a:p>
        </p:txBody>
      </p:sp>
      <p:sp>
        <p:nvSpPr>
          <p:cNvPr id="26" name="Rectangle 25"/>
          <p:cNvSpPr/>
          <p:nvPr/>
        </p:nvSpPr>
        <p:spPr>
          <a:xfrm>
            <a:off x="3296018" y="3745468"/>
            <a:ext cx="1374094" cy="369332"/>
          </a:xfrm>
          <a:prstGeom prst="rect">
            <a:avLst/>
          </a:prstGeom>
        </p:spPr>
        <p:txBody>
          <a:bodyPr wrap="none">
            <a:spAutoFit/>
          </a:bodyPr>
          <a:lstStyle/>
          <a:p>
            <a:pPr eaLnBrk="1" hangingPunct="1"/>
            <a:r>
              <a:rPr lang="en-US" dirty="0">
                <a:solidFill>
                  <a:schemeClr val="bg1"/>
                </a:solidFill>
              </a:rPr>
              <a:t>Whole Class </a:t>
            </a:r>
          </a:p>
        </p:txBody>
      </p:sp>
      <p:sp>
        <p:nvSpPr>
          <p:cNvPr id="30" name="Rectangle 29"/>
          <p:cNvSpPr/>
          <p:nvPr/>
        </p:nvSpPr>
        <p:spPr>
          <a:xfrm>
            <a:off x="3276600" y="4648200"/>
            <a:ext cx="1374094" cy="369332"/>
          </a:xfrm>
          <a:prstGeom prst="rect">
            <a:avLst/>
          </a:prstGeom>
        </p:spPr>
        <p:txBody>
          <a:bodyPr wrap="none">
            <a:spAutoFit/>
          </a:bodyPr>
          <a:lstStyle/>
          <a:p>
            <a:pPr eaLnBrk="1" hangingPunct="1"/>
            <a:r>
              <a:rPr lang="en-US" dirty="0">
                <a:solidFill>
                  <a:schemeClr val="bg1"/>
                </a:solidFill>
              </a:rPr>
              <a:t>Whole Class </a:t>
            </a:r>
          </a:p>
        </p:txBody>
      </p:sp>
      <p:sp>
        <p:nvSpPr>
          <p:cNvPr id="33" name="Rectangle 32"/>
          <p:cNvSpPr/>
          <p:nvPr/>
        </p:nvSpPr>
        <p:spPr>
          <a:xfrm>
            <a:off x="3276600" y="2971800"/>
            <a:ext cx="4772204" cy="369332"/>
          </a:xfrm>
          <a:prstGeom prst="rect">
            <a:avLst/>
          </a:prstGeom>
        </p:spPr>
        <p:txBody>
          <a:bodyPr wrap="none">
            <a:spAutoFit/>
          </a:bodyPr>
          <a:lstStyle/>
          <a:p>
            <a:pPr eaLnBrk="1" hangingPunct="1"/>
            <a:r>
              <a:rPr lang="en-US" dirty="0">
                <a:solidFill>
                  <a:schemeClr val="bg1"/>
                </a:solidFill>
              </a:rPr>
              <a:t>Addition/Subtraction?- Whole Class and Partners</a:t>
            </a:r>
          </a:p>
        </p:txBody>
      </p:sp>
      <p:sp>
        <p:nvSpPr>
          <p:cNvPr id="34" name="Rectangle 33"/>
          <p:cNvSpPr/>
          <p:nvPr/>
        </p:nvSpPr>
        <p:spPr>
          <a:xfrm>
            <a:off x="3276600" y="2590800"/>
            <a:ext cx="1532792" cy="369332"/>
          </a:xfrm>
          <a:prstGeom prst="rect">
            <a:avLst/>
          </a:prstGeom>
        </p:spPr>
        <p:txBody>
          <a:bodyPr wrap="none">
            <a:spAutoFit/>
          </a:bodyPr>
          <a:lstStyle/>
          <a:p>
            <a:pPr eaLnBrk="1" hangingPunct="1"/>
            <a:r>
              <a:rPr lang="en-US" dirty="0">
                <a:solidFill>
                  <a:schemeClr val="bg1"/>
                </a:solidFill>
              </a:rPr>
              <a:t>Whole Class    </a:t>
            </a:r>
          </a:p>
        </p:txBody>
      </p:sp>
      <p:sp>
        <p:nvSpPr>
          <p:cNvPr id="36" name="Rectangle 35"/>
          <p:cNvSpPr/>
          <p:nvPr/>
        </p:nvSpPr>
        <p:spPr>
          <a:xfrm>
            <a:off x="3276600" y="4876800"/>
            <a:ext cx="3052695" cy="369332"/>
          </a:xfrm>
          <a:prstGeom prst="rect">
            <a:avLst/>
          </a:prstGeom>
        </p:spPr>
        <p:txBody>
          <a:bodyPr wrap="none">
            <a:spAutoFit/>
          </a:bodyPr>
          <a:lstStyle/>
          <a:p>
            <a:pPr eaLnBrk="1" hangingPunct="1"/>
            <a:r>
              <a:rPr lang="en-US" dirty="0">
                <a:solidFill>
                  <a:schemeClr val="bg1"/>
                </a:solidFill>
              </a:rPr>
              <a:t>Complete the Phrase- Partners</a:t>
            </a:r>
          </a:p>
        </p:txBody>
      </p:sp>
      <p:sp>
        <p:nvSpPr>
          <p:cNvPr id="37" name="Rectangle 36"/>
          <p:cNvSpPr/>
          <p:nvPr/>
        </p:nvSpPr>
        <p:spPr>
          <a:xfrm>
            <a:off x="3276600" y="5257800"/>
            <a:ext cx="3458319" cy="369332"/>
          </a:xfrm>
          <a:prstGeom prst="rect">
            <a:avLst/>
          </a:prstGeom>
        </p:spPr>
        <p:txBody>
          <a:bodyPr wrap="none">
            <a:spAutoFit/>
          </a:bodyPr>
          <a:lstStyle/>
          <a:p>
            <a:pPr eaLnBrk="1" hangingPunct="1"/>
            <a:r>
              <a:rPr lang="en-US" dirty="0">
                <a:solidFill>
                  <a:schemeClr val="bg1"/>
                </a:solidFill>
              </a:rPr>
              <a:t>Complete the Phrase- Whole Class </a:t>
            </a:r>
          </a:p>
        </p:txBody>
      </p:sp>
      <p:sp>
        <p:nvSpPr>
          <p:cNvPr id="35" name="Explore Link">
            <a:hlinkClick r:id="rId5" action="ppaction://hlinksldjump"/>
          </p:cNvPr>
          <p:cNvSpPr txBox="1">
            <a:spLocks noChangeArrowheads="1"/>
          </p:cNvSpPr>
          <p:nvPr/>
        </p:nvSpPr>
        <p:spPr bwMode="auto">
          <a:xfrm>
            <a:off x="660831" y="3276600"/>
            <a:ext cx="218483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 Mini Summary</a:t>
            </a:r>
            <a:endParaRPr lang="en-US" sz="2400" dirty="0">
              <a:solidFill>
                <a:schemeClr val="bg1"/>
              </a:solidFill>
            </a:endParaRPr>
          </a:p>
        </p:txBody>
      </p:sp>
      <p:sp>
        <p:nvSpPr>
          <p:cNvPr id="38" name="Rectangle 37"/>
          <p:cNvSpPr/>
          <p:nvPr/>
        </p:nvSpPr>
        <p:spPr>
          <a:xfrm>
            <a:off x="3276600" y="3352800"/>
            <a:ext cx="1532792" cy="369332"/>
          </a:xfrm>
          <a:prstGeom prst="rect">
            <a:avLst/>
          </a:prstGeom>
        </p:spPr>
        <p:txBody>
          <a:bodyPr wrap="none">
            <a:spAutoFit/>
          </a:bodyPr>
          <a:lstStyle/>
          <a:p>
            <a:pPr eaLnBrk="1" hangingPunct="1"/>
            <a:r>
              <a:rPr lang="en-US" dirty="0">
                <a:solidFill>
                  <a:schemeClr val="bg1"/>
                </a:solidFill>
              </a:rPr>
              <a:t>Whole Class    </a:t>
            </a:r>
          </a:p>
        </p:txBody>
      </p:sp>
      <p:sp>
        <p:nvSpPr>
          <p:cNvPr id="42" name="Rectangle 41"/>
          <p:cNvSpPr/>
          <p:nvPr/>
        </p:nvSpPr>
        <p:spPr>
          <a:xfrm>
            <a:off x="3276600" y="4050268"/>
            <a:ext cx="1374094" cy="369332"/>
          </a:xfrm>
          <a:prstGeom prst="rect">
            <a:avLst/>
          </a:prstGeom>
        </p:spPr>
        <p:txBody>
          <a:bodyPr wrap="none">
            <a:spAutoFit/>
          </a:bodyPr>
          <a:lstStyle/>
          <a:p>
            <a:pPr eaLnBrk="1" hangingPunct="1"/>
            <a:r>
              <a:rPr lang="en-US" dirty="0">
                <a:solidFill>
                  <a:schemeClr val="bg1"/>
                </a:solidFill>
              </a:rPr>
              <a:t>Whole Class </a:t>
            </a:r>
          </a:p>
        </p:txBody>
      </p:sp>
      <p:sp>
        <p:nvSpPr>
          <p:cNvPr id="43" name="Explore Link">
            <a:hlinkClick r:id="rId9" action="ppaction://hlinksldjump"/>
          </p:cNvPr>
          <p:cNvSpPr txBox="1">
            <a:spLocks noChangeArrowheads="1"/>
          </p:cNvSpPr>
          <p:nvPr/>
        </p:nvSpPr>
        <p:spPr bwMode="auto">
          <a:xfrm>
            <a:off x="266700" y="3810000"/>
            <a:ext cx="1714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609600" indent="-609600"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buClr>
                <a:schemeClr val="bg1"/>
              </a:buClr>
            </a:pPr>
            <a:r>
              <a:rPr lang="en-US" sz="2400" dirty="0">
                <a:solidFill>
                  <a:srgbClr val="FFFF00"/>
                </a:solidFill>
              </a:rPr>
              <a:t>4) </a:t>
            </a:r>
            <a:r>
              <a:rPr lang="en-US" sz="2400" u="sng" dirty="0">
                <a:solidFill>
                  <a:srgbClr val="FFFF00"/>
                </a:solidFill>
              </a:rPr>
              <a:t>Practice</a:t>
            </a:r>
            <a:r>
              <a:rPr lang="en-US" sz="2400" dirty="0">
                <a:solidFill>
                  <a:srgbClr val="FFFF00"/>
                </a:solidFill>
              </a:rPr>
              <a:t> </a:t>
            </a:r>
            <a:endParaRPr lang="en-US" sz="2400" dirty="0">
              <a:solidFill>
                <a:schemeClr val="bg1"/>
              </a:solidFill>
            </a:endParaRPr>
          </a:p>
        </p:txBody>
      </p:sp>
      <p:sp>
        <p:nvSpPr>
          <p:cNvPr id="44" name="Agenda Link">
            <a:hlinkClick r:id="rId10"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238689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Green Background"/>
          <p:cNvSpPr>
            <a:spLocks noChangeArrowheads="1"/>
          </p:cNvSpPr>
          <p:nvPr/>
        </p:nvSpPr>
        <p:spPr bwMode="auto">
          <a:xfrm>
            <a:off x="152400" y="804863"/>
            <a:ext cx="8857397" cy="5125342"/>
          </a:xfrm>
          <a:prstGeom prst="roundRect">
            <a:avLst>
              <a:gd name="adj" fmla="val 7954"/>
            </a:avLst>
          </a:prstGeom>
          <a:solidFill>
            <a:schemeClr val="bg1"/>
          </a:solidFill>
          <a:ln w="19050">
            <a:solidFill>
              <a:schemeClr val="bg1"/>
            </a:solidFill>
            <a:round/>
            <a:headEnd/>
            <a:tailEnd/>
          </a:ln>
        </p:spPr>
        <p:txBody>
          <a:bodyPr wrap="none" anchor="ctr"/>
          <a:lstStyle/>
          <a:p>
            <a:endParaRPr lang="en-US"/>
          </a:p>
        </p:txBody>
      </p:sp>
      <p:sp>
        <p:nvSpPr>
          <p:cNvPr id="21506" name="Page Title"/>
          <p:cNvSpPr>
            <a:spLocks noGrp="1"/>
          </p:cNvSpPr>
          <p:nvPr>
            <p:ph type="title" idx="4294967295"/>
          </p:nvPr>
        </p:nvSpPr>
        <p:spPr>
          <a:xfrm>
            <a:off x="152400" y="127000"/>
            <a:ext cx="8229600" cy="639763"/>
          </a:xfrm>
        </p:spPr>
        <p:txBody>
          <a:bodyPr/>
          <a:lstStyle/>
          <a:p>
            <a:pPr algn="l"/>
            <a:r>
              <a:rPr lang="en-US" sz="3200" b="1" dirty="0">
                <a:solidFill>
                  <a:schemeClr val="bg1"/>
                </a:solidFill>
                <a:ea typeface="ＭＳ Ｐゴシック" charset="-128"/>
              </a:rPr>
              <a:t>1</a:t>
            </a:r>
            <a:r>
              <a:rPr lang="en-US" sz="3200" b="1" baseline="30000" dirty="0">
                <a:solidFill>
                  <a:schemeClr val="bg1"/>
                </a:solidFill>
                <a:ea typeface="ＭＳ Ｐゴシック" charset="-128"/>
              </a:rPr>
              <a:t>st</a:t>
            </a:r>
            <a:r>
              <a:rPr lang="en-US" sz="3200" b="1" dirty="0">
                <a:solidFill>
                  <a:schemeClr val="bg1"/>
                </a:solidFill>
                <a:ea typeface="ＭＳ Ｐゴシック" charset="-128"/>
              </a:rPr>
              <a:t> Launch-Multiplication/Division?</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fld id="{5BC7D876-7DE5-46F7-AE8E-2466014E9826}" type="slidenum">
              <a:rPr lang="en-US" smtClean="0">
                <a:solidFill>
                  <a:schemeClr val="bg1"/>
                </a:solidFill>
              </a:rPr>
              <a:pPr algn="ctr" eaLnBrk="1" hangingPunct="1"/>
              <a:t>9</a:t>
            </a:fld>
            <a:endParaRPr lang="en-US">
              <a:solidFill>
                <a:schemeClr val="bg1"/>
              </a:solidFill>
            </a:endParaRPr>
          </a:p>
        </p:txBody>
      </p:sp>
      <p:sp>
        <p:nvSpPr>
          <p:cNvPr id="25" name="TextBox 24"/>
          <p:cNvSpPr txBox="1">
            <a:spLocks noChangeArrowheads="1"/>
          </p:cNvSpPr>
          <p:nvPr/>
        </p:nvSpPr>
        <p:spPr bwMode="auto">
          <a:xfrm>
            <a:off x="304800" y="838200"/>
            <a:ext cx="811814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dirty="0"/>
              <a:t>You have learned that there is an order to evaluating expressions correctly. Today you will be learning some important ideas about the order.</a:t>
            </a:r>
          </a:p>
        </p:txBody>
      </p:sp>
      <p:sp>
        <p:nvSpPr>
          <p:cNvPr id="26" name="TextBox 25"/>
          <p:cNvSpPr txBox="1">
            <a:spLocks noChangeArrowheads="1"/>
          </p:cNvSpPr>
          <p:nvPr/>
        </p:nvSpPr>
        <p:spPr bwMode="auto">
          <a:xfrm>
            <a:off x="4114800" y="3886200"/>
            <a:ext cx="5029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2) Now evaluate the expression using the correct order.</a:t>
            </a:r>
          </a:p>
        </p:txBody>
      </p:sp>
      <p:sp>
        <p:nvSpPr>
          <p:cNvPr id="28" name="TextBox 27"/>
          <p:cNvSpPr txBox="1">
            <a:spLocks noChangeArrowheads="1"/>
          </p:cNvSpPr>
          <p:nvPr/>
        </p:nvSpPr>
        <p:spPr bwMode="auto">
          <a:xfrm>
            <a:off x="4114800" y="2703493"/>
            <a:ext cx="48949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1) What are the three operations in the problem?</a:t>
            </a:r>
          </a:p>
        </p:txBody>
      </p:sp>
      <p:sp>
        <p:nvSpPr>
          <p:cNvPr id="39" name="TextBox 38"/>
          <p:cNvSpPr txBox="1">
            <a:spLocks noChangeArrowheads="1"/>
          </p:cNvSpPr>
          <p:nvPr/>
        </p:nvSpPr>
        <p:spPr bwMode="auto">
          <a:xfrm>
            <a:off x="304800" y="2274626"/>
            <a:ext cx="48949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r>
              <a:rPr lang="en-US" sz="2800" b="1" dirty="0"/>
              <a:t>Look at the expression below</a:t>
            </a:r>
          </a:p>
        </p:txBody>
      </p:sp>
      <p:sp>
        <p:nvSpPr>
          <p:cNvPr id="14" name="scaffolding">
            <a:hlinkClick r:id="rId4" action="ppaction://hlinksldjump"/>
          </p:cNvPr>
          <p:cNvSpPr txBox="1"/>
          <p:nvPr/>
        </p:nvSpPr>
        <p:spPr>
          <a:xfrm>
            <a:off x="2873992" y="6060744"/>
            <a:ext cx="1295400" cy="461665"/>
          </a:xfrm>
          <a:prstGeom prst="rect">
            <a:avLst/>
          </a:prstGeom>
          <a:noFill/>
        </p:spPr>
        <p:txBody>
          <a:bodyPr wrap="square" rtlCol="0">
            <a:spAutoFit/>
          </a:bodyPr>
          <a:lstStyle/>
          <a:p>
            <a:r>
              <a:rPr lang="en-US" sz="1200" u="sng" dirty="0">
                <a:solidFill>
                  <a:schemeClr val="bg1"/>
                </a:solidFill>
              </a:rPr>
              <a:t>Order of Operations</a:t>
            </a:r>
          </a:p>
        </p:txBody>
      </p:sp>
      <p:sp>
        <p:nvSpPr>
          <p:cNvPr id="16" name="Rectangle 15"/>
          <p:cNvSpPr/>
          <p:nvPr/>
        </p:nvSpPr>
        <p:spPr>
          <a:xfrm>
            <a:off x="789296" y="2895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008496" y="2895600"/>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68304" y="2881952"/>
            <a:ext cx="457200" cy="533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2141529"/>
              </p:ext>
            </p:extLst>
          </p:nvPr>
        </p:nvGraphicFramePr>
        <p:xfrm>
          <a:off x="304800" y="2743200"/>
          <a:ext cx="3477454" cy="762000"/>
        </p:xfrm>
        <a:graphic>
          <a:graphicData uri="http://schemas.openxmlformats.org/presentationml/2006/ole">
            <mc:AlternateContent xmlns:mc="http://schemas.openxmlformats.org/markup-compatibility/2006">
              <mc:Choice xmlns:v="urn:schemas-microsoft-com:vml" Requires="v">
                <p:oleObj spid="_x0000_s82152" name="Equation" r:id="rId5" imgW="812447" imgH="177723" progId="Equation.3">
                  <p:embed/>
                </p:oleObj>
              </mc:Choice>
              <mc:Fallback>
                <p:oleObj name="Equation" r:id="rId5" imgW="812447" imgH="177723" progId="Equation.3">
                  <p:embed/>
                  <p:pic>
                    <p:nvPicPr>
                      <p:cNvPr id="0" name="Picture 2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2743200"/>
                        <a:ext cx="347745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Agenda Link">
            <a:hlinkClick r:id="rId7" action="ppaction://hlinksldjump"/>
          </p:cNvPr>
          <p:cNvSpPr txBox="1"/>
          <p:nvPr/>
        </p:nvSpPr>
        <p:spPr>
          <a:xfrm>
            <a:off x="7696200" y="6096000"/>
            <a:ext cx="1016000" cy="419100"/>
          </a:xfrm>
          <a:prstGeom prst="rect">
            <a:avLst/>
          </a:prstGeom>
        </p:spPr>
        <p:txBody>
          <a:bodyPr wrap="none" anchor="ctr">
            <a:normAutofit/>
          </a:bodyPr>
          <a:lstStyle/>
          <a:p>
            <a:pPr fontAlgn="auto">
              <a:spcAft>
                <a:spcPts val="0"/>
              </a:spcAft>
              <a:defRPr/>
            </a:pPr>
            <a:r>
              <a:rPr lang="en-US" b="1" u="sng" dirty="0">
                <a:solidFill>
                  <a:schemeClr val="bg1"/>
                </a:solidFill>
                <a:latin typeface="Perpetua" pitchFamily="18" charset="0"/>
                <a:ea typeface="+mj-ea"/>
                <a:cs typeface="+mj-cs"/>
              </a:rPr>
              <a:t>Agenda</a:t>
            </a:r>
          </a:p>
        </p:txBody>
      </p:sp>
    </p:spTree>
    <p:extLst>
      <p:ext uri="{BB962C8B-B14F-4D97-AF65-F5344CB8AC3E}">
        <p14:creationId xmlns:p14="http://schemas.microsoft.com/office/powerpoint/2010/main" val="148109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heckerboard(across)">
                                      <p:cBhvr>
                                        <p:cTn id="17" dur="500"/>
                                        <p:tgtEl>
                                          <p:spTgt spid="18"/>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checkerboard(across)">
                                      <p:cBhvr>
                                        <p:cTn id="20" dur="500"/>
                                        <p:tgtEl>
                                          <p:spTgt spid="17"/>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checkerboard(across)">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p:bldP spid="39" grpId="0"/>
      <p:bldP spid="16" grpId="0" animBg="1"/>
      <p:bldP spid="17"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16329</TotalTime>
  <Words>6868</Words>
  <Application>Microsoft Office PowerPoint</Application>
  <PresentationFormat>On-screen Show (4:3)</PresentationFormat>
  <Paragraphs>841</Paragraphs>
  <Slides>48</Slides>
  <Notes>44</Notes>
  <HiddenSlides>30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9" baseType="lpstr">
      <vt:lpstr>ＭＳ Ｐゴシック</vt:lpstr>
      <vt:lpstr>Arial</vt:lpstr>
      <vt:lpstr>Berlin Sans FB Demi</vt:lpstr>
      <vt:lpstr>Blue Highway</vt:lpstr>
      <vt:lpstr>Calibri</vt:lpstr>
      <vt:lpstr>Cambria</vt:lpstr>
      <vt:lpstr>Cambria Math</vt:lpstr>
      <vt:lpstr>Perpetua</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Warm Up/Do Now</vt:lpstr>
      <vt:lpstr>Agenda:</vt:lpstr>
      <vt:lpstr>1st Launch-Multiplication/Division?</vt:lpstr>
      <vt:lpstr>PowerPoint Presentation</vt:lpstr>
      <vt:lpstr>PowerPoint Presentation</vt:lpstr>
      <vt:lpstr>PowerPoint Presentation</vt:lpstr>
      <vt:lpstr>PowerPoint Presentation</vt:lpstr>
      <vt:lpstr>Proof</vt:lpstr>
      <vt:lpstr>PowerPoint Presentation</vt:lpstr>
      <vt:lpstr>PowerPoint Presentation</vt:lpstr>
      <vt:lpstr>2nd Launch-Addition/Subtraction?</vt:lpstr>
      <vt:lpstr>PowerPoint Presentation</vt:lpstr>
      <vt:lpstr>PowerPoint Presentation</vt:lpstr>
      <vt:lpstr>Proof</vt:lpstr>
      <vt:lpstr>Launch-Wrap Up</vt:lpstr>
      <vt:lpstr>Practice- Example</vt:lpstr>
      <vt:lpstr>Practice- Quick Note</vt:lpstr>
      <vt:lpstr>Practice- Complete the Phrase</vt:lpstr>
      <vt:lpstr>Summary- Complete the Phrase</vt:lpstr>
      <vt:lpstr>Summary- Complete the Phrase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Assessment- 3-2-1</vt:lpstr>
      <vt:lpstr>1st Time Users of 21st Century Lessons</vt:lpstr>
      <vt:lpstr>1st Time Users of 21st Century Lessons</vt:lpstr>
      <vt:lpstr>1st Time Users of 21st Century Lessons</vt:lpstr>
      <vt:lpstr>1st Time Users of 21st Century Lessons</vt:lpstr>
      <vt:lpstr>1st Time Users of 21st Century Lessons</vt:lpstr>
      <vt:lpstr>1st Time Users of 21st Century Lessons</vt:lpstr>
      <vt:lpstr>1st Time Users of 21st Century Lessons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Shawn Brown</cp:lastModifiedBy>
  <cp:revision>1139</cp:revision>
  <dcterms:created xsi:type="dcterms:W3CDTF">2011-04-11T01:27:46Z</dcterms:created>
  <dcterms:modified xsi:type="dcterms:W3CDTF">2018-02-05T00:09:30Z</dcterms:modified>
</cp:coreProperties>
</file>