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  <p:sldId id="261" r:id="rId6"/>
    <p:sldId id="262" r:id="rId7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48" y="6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8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3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0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4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5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BBB9-4422-49C3-9058-607C79AF8CEC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78C07-E6CF-4A9A-A0E9-B6FF137E5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1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5840" y="1209040"/>
            <a:ext cx="7962900" cy="429040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8900" b="1" dirty="0">
                <a:ln w="2540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66CC"/>
                </a:solidFill>
                <a:latin typeface="Comic Sans MS" panose="030F0702030302020204" pitchFamily="66" charset="0"/>
              </a:rPr>
              <a:t>Three</a:t>
            </a:r>
            <a:r>
              <a:rPr lang="en-US" sz="8900" b="1" dirty="0">
                <a:ln w="5080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66CC"/>
                </a:solidFill>
                <a:latin typeface="Comic Sans MS" panose="030F0702030302020204" pitchFamily="66" charset="0"/>
              </a:rPr>
              <a:t> </a:t>
            </a:r>
            <a:r>
              <a:rPr lang="en-US" sz="8900" b="1" dirty="0">
                <a:ln w="25400"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FF66CC"/>
                </a:solidFill>
                <a:latin typeface="Comic Sans MS" panose="030F0702030302020204" pitchFamily="66" charset="0"/>
              </a:rPr>
              <a:t>Dimensional Figures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8301" y="6144366"/>
            <a:ext cx="3931920" cy="52322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2700" b="1" dirty="0">
                <a:latin typeface="Comic Sans MS" panose="030F0702030302020204" pitchFamily="66" charset="0"/>
              </a:rPr>
              <a:t>TeacherTwins©2014</a:t>
            </a:r>
          </a:p>
        </p:txBody>
      </p:sp>
    </p:spTree>
    <p:extLst>
      <p:ext uri="{BB962C8B-B14F-4D97-AF65-F5344CB8AC3E}">
        <p14:creationId xmlns:p14="http://schemas.microsoft.com/office/powerpoint/2010/main" val="37318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5840" y="1122681"/>
            <a:ext cx="7627620" cy="87203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4900" b="1" dirty="0"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3480" y="2159000"/>
            <a:ext cx="7879080" cy="317420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4900" b="1" dirty="0">
                <a:latin typeface="Comic Sans MS" panose="030F0702030302020204" pitchFamily="66" charset="0"/>
              </a:rPr>
              <a:t>What is a 2 dimensional figure? What is a three dimensional figure? Draw a picture of each.</a:t>
            </a:r>
          </a:p>
        </p:txBody>
      </p:sp>
    </p:spTree>
    <p:extLst>
      <p:ext uri="{BB962C8B-B14F-4D97-AF65-F5344CB8AC3E}">
        <p14:creationId xmlns:p14="http://schemas.microsoft.com/office/powerpoint/2010/main" val="2875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10668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Using the nets provided, make the following three dimensional shapes:</a:t>
            </a:r>
          </a:p>
          <a:p>
            <a:endParaRPr lang="en-US" sz="3600" b="1" dirty="0">
              <a:latin typeface="Comic Sans MS" panose="030F0702030302020204" pitchFamily="66" charset="0"/>
            </a:endParaRP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-Cube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-Rectangular Prism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-Triangular Prism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-Triangular Pyramid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-Square Pyramid</a:t>
            </a:r>
          </a:p>
          <a:p>
            <a:r>
              <a:rPr lang="en-US" sz="3600" b="1" dirty="0" smtClean="0">
                <a:latin typeface="Comic Sans MS" panose="030F0702030302020204" pitchFamily="66" charset="0"/>
              </a:rPr>
              <a:t>-Pentagonal Pyramid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4914"/>
              </p:ext>
            </p:extLst>
          </p:nvPr>
        </p:nvGraphicFramePr>
        <p:xfrm>
          <a:off x="1066800" y="1142999"/>
          <a:ext cx="7924800" cy="5486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114509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Figure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Shape</a:t>
                      </a:r>
                      <a:r>
                        <a:rPr lang="en-US" sz="2000" b="1" baseline="0" dirty="0" smtClean="0">
                          <a:latin typeface="Comic Sans MS" panose="030F0702030302020204" pitchFamily="66" charset="0"/>
                        </a:rPr>
                        <a:t> of Base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Shape of Faces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# of Faces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# of Edges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# of Vertices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355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mic Sans MS" panose="030F0702030302020204" pitchFamily="66" charset="0"/>
                        </a:rPr>
                        <a:t>Cube</a:t>
                      </a:r>
                      <a:endParaRPr 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3551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Comic Sans MS" panose="030F0702030302020204" pitchFamily="66" charset="0"/>
                        </a:rPr>
                        <a:t>Rectangular Prism</a:t>
                      </a:r>
                      <a:endParaRPr lang="en-US" sz="15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3551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Comic Sans MS" panose="030F0702030302020204" pitchFamily="66" charset="0"/>
                        </a:rPr>
                        <a:t>Triangular Prism</a:t>
                      </a:r>
                      <a:endParaRPr lang="en-US" sz="15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35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mic Sans MS" panose="030F0702030302020204" pitchFamily="66" charset="0"/>
                        </a:rPr>
                        <a:t>Square Pyramid</a:t>
                      </a:r>
                      <a:endParaRPr lang="en-US" sz="18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355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mic Sans MS" panose="030F0702030302020204" pitchFamily="66" charset="0"/>
                        </a:rPr>
                        <a:t>Pentagonal</a:t>
                      </a:r>
                    </a:p>
                    <a:p>
                      <a:r>
                        <a:rPr lang="en-US" sz="1600" b="1" dirty="0" smtClean="0">
                          <a:latin typeface="Comic Sans MS" panose="030F0702030302020204" pitchFamily="66" charset="0"/>
                        </a:rPr>
                        <a:t>Pyramid</a:t>
                      </a:r>
                      <a:endParaRPr 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72355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mic Sans MS" panose="030F0702030302020204" pitchFamily="66" charset="0"/>
                        </a:rPr>
                        <a:t>Triangular</a:t>
                      </a:r>
                    </a:p>
                    <a:p>
                      <a:r>
                        <a:rPr lang="en-US" sz="1600" b="1" dirty="0" smtClean="0">
                          <a:latin typeface="Comic Sans MS" panose="030F0702030302020204" pitchFamily="66" charset="0"/>
                        </a:rPr>
                        <a:t>Pyramid</a:t>
                      </a:r>
                      <a:endParaRPr 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1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What characteristics do all of the prisms have?</a:t>
            </a: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endParaRPr lang="en-US" sz="3200" b="1" dirty="0" smtClean="0">
              <a:latin typeface="Comic Sans MS" panose="030F0702030302020204" pitchFamily="66" charset="0"/>
            </a:endParaRP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endParaRPr lang="en-US" sz="3200" b="1" dirty="0"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What characteristics do all of the pyramids have?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1430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omic Sans MS" panose="030F0702030302020204" pitchFamily="66" charset="0"/>
              </a:rPr>
              <a:t>Closure</a:t>
            </a:r>
          </a:p>
          <a:p>
            <a:pPr algn="ctr"/>
            <a:endParaRPr lang="en-US" sz="60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6000" b="1" dirty="0" smtClean="0">
                <a:latin typeface="Comic Sans MS" panose="030F0702030302020204" pitchFamily="66" charset="0"/>
              </a:rPr>
              <a:t>How </a:t>
            </a:r>
            <a:r>
              <a:rPr lang="en-US" sz="6000" b="1" dirty="0" smtClean="0">
                <a:latin typeface="Comic Sans MS" panose="030F0702030302020204" pitchFamily="66" charset="0"/>
              </a:rPr>
              <a:t>are pyramids and prisms alike? Different?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110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7</cp:revision>
  <dcterms:created xsi:type="dcterms:W3CDTF">2014-08-07T18:09:41Z</dcterms:created>
  <dcterms:modified xsi:type="dcterms:W3CDTF">2016-07-13T13:27:02Z</dcterms:modified>
</cp:coreProperties>
</file>