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7" r:id="rId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22" autoAdjust="0"/>
  </p:normalViewPr>
  <p:slideViewPr>
    <p:cSldViewPr>
      <p:cViewPr>
        <p:scale>
          <a:sx n="72" d="100"/>
          <a:sy n="72" d="100"/>
        </p:scale>
        <p:origin x="-540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5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6E91C-A8E0-4032-81AB-61B848F185E0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CB9C3-0251-4DA6-85C5-460B62D9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16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CB9C3-0251-4DA6-85C5-460B62D991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34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64845" y="553542"/>
            <a:ext cx="11820144" cy="8080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5486400" cy="32918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5486400" cy="3291840"/>
          </a:xfrm>
          <a:custGeom>
            <a:avLst/>
            <a:gdLst/>
            <a:ahLst/>
            <a:cxnLst/>
            <a:rect l="l" t="t" r="r" b="b"/>
            <a:pathLst>
              <a:path w="5486400" h="3291840">
                <a:moveTo>
                  <a:pt x="0" y="3291840"/>
                </a:moveTo>
                <a:lnTo>
                  <a:pt x="5486400" y="3291840"/>
                </a:lnTo>
                <a:lnTo>
                  <a:pt x="5486400" y="0"/>
                </a:lnTo>
                <a:lnTo>
                  <a:pt x="0" y="0"/>
                </a:lnTo>
                <a:lnTo>
                  <a:pt x="0" y="329184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705600" y="0"/>
            <a:ext cx="5486400" cy="32918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705600" y="0"/>
            <a:ext cx="5486400" cy="3291840"/>
          </a:xfrm>
          <a:custGeom>
            <a:avLst/>
            <a:gdLst/>
            <a:ahLst/>
            <a:cxnLst/>
            <a:rect l="l" t="t" r="r" b="b"/>
            <a:pathLst>
              <a:path w="5486400" h="3291840">
                <a:moveTo>
                  <a:pt x="0" y="3291840"/>
                </a:moveTo>
                <a:lnTo>
                  <a:pt x="5486399" y="3291840"/>
                </a:lnTo>
              </a:path>
              <a:path w="5486400" h="3291840">
                <a:moveTo>
                  <a:pt x="5486399" y="0"/>
                </a:moveTo>
                <a:lnTo>
                  <a:pt x="0" y="0"/>
                </a:lnTo>
                <a:lnTo>
                  <a:pt x="0" y="329184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3593591"/>
            <a:ext cx="5486400" cy="326440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3593591"/>
            <a:ext cx="5486400" cy="3264535"/>
          </a:xfrm>
          <a:custGeom>
            <a:avLst/>
            <a:gdLst/>
            <a:ahLst/>
            <a:cxnLst/>
            <a:rect l="l" t="t" r="r" b="b"/>
            <a:pathLst>
              <a:path w="5486400" h="3264534">
                <a:moveTo>
                  <a:pt x="5486400" y="3264405"/>
                </a:moveTo>
                <a:lnTo>
                  <a:pt x="5486400" y="0"/>
                </a:lnTo>
                <a:lnTo>
                  <a:pt x="0" y="0"/>
                </a:lnTo>
                <a:lnTo>
                  <a:pt x="0" y="326440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705600" y="3566159"/>
            <a:ext cx="5486400" cy="329183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705600" y="3566159"/>
            <a:ext cx="5486400" cy="3291840"/>
          </a:xfrm>
          <a:custGeom>
            <a:avLst/>
            <a:gdLst/>
            <a:ahLst/>
            <a:cxnLst/>
            <a:rect l="l" t="t" r="r" b="b"/>
            <a:pathLst>
              <a:path w="5486400" h="3291840">
                <a:moveTo>
                  <a:pt x="5486399" y="0"/>
                </a:moveTo>
                <a:lnTo>
                  <a:pt x="0" y="0"/>
                </a:lnTo>
                <a:lnTo>
                  <a:pt x="0" y="329183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234695" y="192023"/>
            <a:ext cx="5073396" cy="296417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275081" y="232409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60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275081" y="232409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60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6940295" y="192023"/>
            <a:ext cx="5073396" cy="296417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6980681" y="232409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59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6980681" y="232409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59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6940295" y="3788662"/>
            <a:ext cx="5073396" cy="29641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6980681" y="3829050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59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6980681" y="3829050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59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34695" y="3788662"/>
            <a:ext cx="5073396" cy="29641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275081" y="3829050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60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275081" y="3829050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60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274320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274320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3059" y="645921"/>
            <a:ext cx="11485880" cy="723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7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2.png"/><Relationship Id="rId7" Type="http://schemas.openxmlformats.org/officeDocument/2006/relationships/image" Target="../media/image4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6857999"/>
                </a:moveTo>
                <a:lnTo>
                  <a:pt x="12192000" y="0"/>
                </a:lnTo>
              </a:path>
              <a:path w="12192000"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5339" y="0"/>
            <a:ext cx="10759440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10411" y="0"/>
            <a:ext cx="10171176" cy="6591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23160" y="3206495"/>
            <a:ext cx="7374636" cy="12740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50592" y="3235451"/>
            <a:ext cx="7260335" cy="11582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66542" y="3352056"/>
            <a:ext cx="7027315" cy="9247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76272" y="1935479"/>
            <a:ext cx="3956304" cy="12466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02179" y="1961388"/>
            <a:ext cx="3846576" cy="11369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13008" y="2072894"/>
            <a:ext cx="3624282" cy="91477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24371" y="2133600"/>
            <a:ext cx="702564" cy="87934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50279" y="2159507"/>
            <a:ext cx="592835" cy="76962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67460" y="2275839"/>
            <a:ext cx="359410" cy="536575"/>
          </a:xfrm>
          <a:custGeom>
            <a:avLst/>
            <a:gdLst/>
            <a:ahLst/>
            <a:cxnLst/>
            <a:rect l="l" t="t" r="r" b="b"/>
            <a:pathLst>
              <a:path w="359409" h="536575">
                <a:moveTo>
                  <a:pt x="182793" y="0"/>
                </a:moveTo>
                <a:lnTo>
                  <a:pt x="177205" y="0"/>
                </a:lnTo>
                <a:lnTo>
                  <a:pt x="161347" y="1944"/>
                </a:lnTo>
                <a:lnTo>
                  <a:pt x="117940" y="18416"/>
                </a:lnTo>
                <a:lnTo>
                  <a:pt x="79261" y="52540"/>
                </a:lnTo>
                <a:lnTo>
                  <a:pt x="53080" y="90225"/>
                </a:lnTo>
                <a:lnTo>
                  <a:pt x="34955" y="126353"/>
                </a:lnTo>
                <a:lnTo>
                  <a:pt x="18806" y="171537"/>
                </a:lnTo>
                <a:lnTo>
                  <a:pt x="7510" y="221222"/>
                </a:lnTo>
                <a:lnTo>
                  <a:pt x="2217" y="261998"/>
                </a:lnTo>
                <a:lnTo>
                  <a:pt x="0" y="309006"/>
                </a:lnTo>
                <a:lnTo>
                  <a:pt x="126" y="318977"/>
                </a:lnTo>
                <a:lnTo>
                  <a:pt x="3279" y="359744"/>
                </a:lnTo>
                <a:lnTo>
                  <a:pt x="13774" y="408374"/>
                </a:lnTo>
                <a:lnTo>
                  <a:pt x="31823" y="452101"/>
                </a:lnTo>
                <a:lnTo>
                  <a:pt x="61345" y="492565"/>
                </a:lnTo>
                <a:lnTo>
                  <a:pt x="99971" y="520619"/>
                </a:lnTo>
                <a:lnTo>
                  <a:pt x="147513" y="534517"/>
                </a:lnTo>
                <a:lnTo>
                  <a:pt x="174974" y="536100"/>
                </a:lnTo>
                <a:lnTo>
                  <a:pt x="189688" y="535541"/>
                </a:lnTo>
                <a:lnTo>
                  <a:pt x="228626" y="527471"/>
                </a:lnTo>
                <a:lnTo>
                  <a:pt x="270755" y="503177"/>
                </a:lnTo>
                <a:lnTo>
                  <a:pt x="298180" y="474845"/>
                </a:lnTo>
                <a:lnTo>
                  <a:pt x="301455" y="470372"/>
                </a:lnTo>
                <a:lnTo>
                  <a:pt x="169339" y="470372"/>
                </a:lnTo>
                <a:lnTo>
                  <a:pt x="156090" y="470239"/>
                </a:lnTo>
                <a:lnTo>
                  <a:pt x="111158" y="453221"/>
                </a:lnTo>
                <a:lnTo>
                  <a:pt x="88321" y="422670"/>
                </a:lnTo>
                <a:lnTo>
                  <a:pt x="74639" y="376367"/>
                </a:lnTo>
                <a:lnTo>
                  <a:pt x="69248" y="338430"/>
                </a:lnTo>
                <a:lnTo>
                  <a:pt x="67982" y="311531"/>
                </a:lnTo>
                <a:lnTo>
                  <a:pt x="68098" y="296296"/>
                </a:lnTo>
                <a:lnTo>
                  <a:pt x="70663" y="256802"/>
                </a:lnTo>
                <a:lnTo>
                  <a:pt x="79428" y="206938"/>
                </a:lnTo>
                <a:lnTo>
                  <a:pt x="95077" y="159164"/>
                </a:lnTo>
                <a:lnTo>
                  <a:pt x="111765" y="124008"/>
                </a:lnTo>
                <a:lnTo>
                  <a:pt x="135710" y="90882"/>
                </a:lnTo>
                <a:lnTo>
                  <a:pt x="298879" y="75051"/>
                </a:lnTo>
                <a:lnTo>
                  <a:pt x="294481" y="68910"/>
                </a:lnTo>
                <a:lnTo>
                  <a:pt x="267215" y="39895"/>
                </a:lnTo>
                <a:lnTo>
                  <a:pt x="237276" y="20955"/>
                </a:lnTo>
                <a:lnTo>
                  <a:pt x="234355" y="18034"/>
                </a:lnTo>
                <a:lnTo>
                  <a:pt x="230418" y="15875"/>
                </a:lnTo>
                <a:lnTo>
                  <a:pt x="225465" y="14224"/>
                </a:lnTo>
                <a:lnTo>
                  <a:pt x="219877" y="11302"/>
                </a:lnTo>
                <a:lnTo>
                  <a:pt x="207322" y="6144"/>
                </a:lnTo>
                <a:lnTo>
                  <a:pt x="194933" y="1715"/>
                </a:lnTo>
                <a:lnTo>
                  <a:pt x="182793" y="0"/>
                </a:lnTo>
                <a:close/>
              </a:path>
              <a:path w="359409" h="536575">
                <a:moveTo>
                  <a:pt x="298879" y="75051"/>
                </a:moveTo>
                <a:lnTo>
                  <a:pt x="175342" y="75051"/>
                </a:lnTo>
                <a:lnTo>
                  <a:pt x="187274" y="75958"/>
                </a:lnTo>
                <a:lnTo>
                  <a:pt x="198720" y="78567"/>
                </a:lnTo>
                <a:lnTo>
                  <a:pt x="241231" y="108187"/>
                </a:lnTo>
                <a:lnTo>
                  <a:pt x="262818" y="140034"/>
                </a:lnTo>
                <a:lnTo>
                  <a:pt x="279963" y="185256"/>
                </a:lnTo>
                <a:lnTo>
                  <a:pt x="287980" y="226023"/>
                </a:lnTo>
                <a:lnTo>
                  <a:pt x="291317" y="283371"/>
                </a:lnTo>
                <a:lnTo>
                  <a:pt x="290746" y="296296"/>
                </a:lnTo>
                <a:lnTo>
                  <a:pt x="283557" y="346015"/>
                </a:lnTo>
                <a:lnTo>
                  <a:pt x="268126" y="393398"/>
                </a:lnTo>
                <a:lnTo>
                  <a:pt x="248281" y="428290"/>
                </a:lnTo>
                <a:lnTo>
                  <a:pt x="209597" y="459735"/>
                </a:lnTo>
                <a:lnTo>
                  <a:pt x="169339" y="470372"/>
                </a:lnTo>
                <a:lnTo>
                  <a:pt x="301455" y="470372"/>
                </a:lnTo>
                <a:lnTo>
                  <a:pt x="322190" y="437451"/>
                </a:lnTo>
                <a:lnTo>
                  <a:pt x="338113" y="401651"/>
                </a:lnTo>
                <a:lnTo>
                  <a:pt x="350966" y="356139"/>
                </a:lnTo>
                <a:lnTo>
                  <a:pt x="357864" y="305561"/>
                </a:lnTo>
                <a:lnTo>
                  <a:pt x="359022" y="278833"/>
                </a:lnTo>
                <a:lnTo>
                  <a:pt x="358978" y="261998"/>
                </a:lnTo>
                <a:lnTo>
                  <a:pt x="356467" y="220576"/>
                </a:lnTo>
                <a:lnTo>
                  <a:pt x="349264" y="179137"/>
                </a:lnTo>
                <a:lnTo>
                  <a:pt x="337948" y="142043"/>
                </a:lnTo>
                <a:lnTo>
                  <a:pt x="316471" y="99305"/>
                </a:lnTo>
                <a:lnTo>
                  <a:pt x="302996" y="80800"/>
                </a:lnTo>
                <a:lnTo>
                  <a:pt x="298879" y="7505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35443" y="2350891"/>
            <a:ext cx="223520" cy="395605"/>
          </a:xfrm>
          <a:custGeom>
            <a:avLst/>
            <a:gdLst/>
            <a:ahLst/>
            <a:cxnLst/>
            <a:rect l="l" t="t" r="r" b="b"/>
            <a:pathLst>
              <a:path w="223520" h="395605">
                <a:moveTo>
                  <a:pt x="105413" y="5"/>
                </a:moveTo>
                <a:lnTo>
                  <a:pt x="98555" y="5"/>
                </a:lnTo>
                <a:lnTo>
                  <a:pt x="91570" y="894"/>
                </a:lnTo>
                <a:lnTo>
                  <a:pt x="84204" y="2291"/>
                </a:lnTo>
                <a:lnTo>
                  <a:pt x="51674" y="36199"/>
                </a:lnTo>
                <a:lnTo>
                  <a:pt x="32166" y="72365"/>
                </a:lnTo>
                <a:lnTo>
                  <a:pt x="14685" y="119782"/>
                </a:lnTo>
                <a:lnTo>
                  <a:pt x="4252" y="169137"/>
                </a:lnTo>
                <a:lnTo>
                  <a:pt x="602" y="208245"/>
                </a:lnTo>
                <a:lnTo>
                  <a:pt x="0" y="236479"/>
                </a:lnTo>
                <a:lnTo>
                  <a:pt x="399" y="250093"/>
                </a:lnTo>
                <a:lnTo>
                  <a:pt x="4395" y="288984"/>
                </a:lnTo>
                <a:lnTo>
                  <a:pt x="16224" y="336486"/>
                </a:lnTo>
                <a:lnTo>
                  <a:pt x="43175" y="378170"/>
                </a:lnTo>
                <a:lnTo>
                  <a:pt x="88108" y="395187"/>
                </a:lnTo>
                <a:lnTo>
                  <a:pt x="101357" y="395320"/>
                </a:lnTo>
                <a:lnTo>
                  <a:pt x="116038" y="392990"/>
                </a:lnTo>
                <a:lnTo>
                  <a:pt x="152701" y="378689"/>
                </a:lnTo>
                <a:lnTo>
                  <a:pt x="187930" y="342235"/>
                </a:lnTo>
                <a:lnTo>
                  <a:pt x="204803" y="306659"/>
                </a:lnTo>
                <a:lnTo>
                  <a:pt x="218124" y="258797"/>
                </a:lnTo>
                <a:lnTo>
                  <a:pt x="223335" y="208319"/>
                </a:lnTo>
                <a:lnTo>
                  <a:pt x="223433" y="195160"/>
                </a:lnTo>
                <a:lnTo>
                  <a:pt x="223067" y="181751"/>
                </a:lnTo>
                <a:lnTo>
                  <a:pt x="217782" y="136685"/>
                </a:lnTo>
                <a:lnTo>
                  <a:pt x="208391" y="97965"/>
                </a:lnTo>
                <a:lnTo>
                  <a:pt x="189383" y="55157"/>
                </a:lnTo>
                <a:lnTo>
                  <a:pt x="162951" y="22636"/>
                </a:lnTo>
                <a:lnTo>
                  <a:pt x="119292" y="906"/>
                </a:lnTo>
                <a:lnTo>
                  <a:pt x="107359" y="0"/>
                </a:lnTo>
                <a:lnTo>
                  <a:pt x="105413" y="5"/>
                </a:lnTo>
                <a:close/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67416" y="2275713"/>
            <a:ext cx="359410" cy="536575"/>
          </a:xfrm>
          <a:custGeom>
            <a:avLst/>
            <a:gdLst/>
            <a:ahLst/>
            <a:cxnLst/>
            <a:rect l="l" t="t" r="r" b="b"/>
            <a:pathLst>
              <a:path w="359409" h="536575">
                <a:moveTo>
                  <a:pt x="182837" y="126"/>
                </a:moveTo>
                <a:lnTo>
                  <a:pt x="194977" y="1842"/>
                </a:lnTo>
                <a:lnTo>
                  <a:pt x="207366" y="6271"/>
                </a:lnTo>
                <a:lnTo>
                  <a:pt x="219921" y="11429"/>
                </a:lnTo>
                <a:lnTo>
                  <a:pt x="225509" y="14350"/>
                </a:lnTo>
                <a:lnTo>
                  <a:pt x="230462" y="16001"/>
                </a:lnTo>
                <a:lnTo>
                  <a:pt x="234399" y="18161"/>
                </a:lnTo>
                <a:lnTo>
                  <a:pt x="237320" y="21082"/>
                </a:lnTo>
                <a:lnTo>
                  <a:pt x="247604" y="26268"/>
                </a:lnTo>
                <a:lnTo>
                  <a:pt x="285726" y="58254"/>
                </a:lnTo>
                <a:lnTo>
                  <a:pt x="303040" y="80927"/>
                </a:lnTo>
                <a:lnTo>
                  <a:pt x="310005" y="89941"/>
                </a:lnTo>
                <a:lnTo>
                  <a:pt x="333307" y="130767"/>
                </a:lnTo>
                <a:lnTo>
                  <a:pt x="349308" y="179264"/>
                </a:lnTo>
                <a:lnTo>
                  <a:pt x="356511" y="220703"/>
                </a:lnTo>
                <a:lnTo>
                  <a:pt x="359089" y="264856"/>
                </a:lnTo>
                <a:lnTo>
                  <a:pt x="359066" y="278960"/>
                </a:lnTo>
                <a:lnTo>
                  <a:pt x="356730" y="319104"/>
                </a:lnTo>
                <a:lnTo>
                  <a:pt x="348355" y="368050"/>
                </a:lnTo>
                <a:lnTo>
                  <a:pt x="334016" y="412522"/>
                </a:lnTo>
                <a:lnTo>
                  <a:pt x="314601" y="451072"/>
                </a:lnTo>
                <a:lnTo>
                  <a:pt x="289469" y="485406"/>
                </a:lnTo>
                <a:lnTo>
                  <a:pt x="260873" y="510796"/>
                </a:lnTo>
                <a:lnTo>
                  <a:pt x="217108" y="531352"/>
                </a:lnTo>
                <a:lnTo>
                  <a:pt x="175018" y="536227"/>
                </a:lnTo>
                <a:lnTo>
                  <a:pt x="160965" y="535885"/>
                </a:lnTo>
                <a:lnTo>
                  <a:pt x="122602" y="529476"/>
                </a:lnTo>
                <a:lnTo>
                  <a:pt x="79656" y="508477"/>
                </a:lnTo>
                <a:lnTo>
                  <a:pt x="45073" y="473413"/>
                </a:lnTo>
                <a:lnTo>
                  <a:pt x="21874" y="430937"/>
                </a:lnTo>
                <a:lnTo>
                  <a:pt x="7650" y="384839"/>
                </a:lnTo>
                <a:lnTo>
                  <a:pt x="1835" y="346871"/>
                </a:lnTo>
                <a:lnTo>
                  <a:pt x="0" y="305688"/>
                </a:lnTo>
                <a:lnTo>
                  <a:pt x="244" y="291198"/>
                </a:lnTo>
                <a:lnTo>
                  <a:pt x="3723" y="248169"/>
                </a:lnTo>
                <a:lnTo>
                  <a:pt x="9923" y="208455"/>
                </a:lnTo>
                <a:lnTo>
                  <a:pt x="22431" y="159982"/>
                </a:lnTo>
                <a:lnTo>
                  <a:pt x="39796" y="115779"/>
                </a:lnTo>
                <a:lnTo>
                  <a:pt x="61596" y="76612"/>
                </a:lnTo>
                <a:lnTo>
                  <a:pt x="88556" y="42435"/>
                </a:lnTo>
                <a:lnTo>
                  <a:pt x="128374" y="12803"/>
                </a:lnTo>
                <a:lnTo>
                  <a:pt x="173034" y="613"/>
                </a:lnTo>
                <a:lnTo>
                  <a:pt x="180043" y="0"/>
                </a:lnTo>
                <a:lnTo>
                  <a:pt x="182837" y="126"/>
                </a:lnTo>
                <a:close/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06896" y="1915667"/>
            <a:ext cx="3403092" cy="12633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32803" y="1941576"/>
            <a:ext cx="3293363" cy="115519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44033" y="2053147"/>
            <a:ext cx="3071271" cy="93099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1045" y="232283"/>
            <a:ext cx="246888" cy="3307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995159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95159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46035" y="3829811"/>
            <a:ext cx="313944" cy="3307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79919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79919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36892" y="232283"/>
            <a:ext cx="286511" cy="3307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4320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4320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3425" y="3829811"/>
            <a:ext cx="277368" cy="3307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50"/>
              </a:lnSpc>
            </a:pPr>
            <a:r>
              <a:rPr spc="-500" dirty="0"/>
              <a:t>W</a:t>
            </a:r>
            <a:r>
              <a:rPr spc="-260" dirty="0"/>
              <a:t>h</a:t>
            </a:r>
            <a:r>
              <a:rPr spc="-330" dirty="0"/>
              <a:t>a</a:t>
            </a:r>
            <a:r>
              <a:rPr spc="135" dirty="0"/>
              <a:t>t</a:t>
            </a:r>
            <a:r>
              <a:rPr spc="10" dirty="0"/>
              <a:t> </a:t>
            </a:r>
            <a:r>
              <a:rPr spc="140" dirty="0"/>
              <a:t>t</a:t>
            </a:r>
            <a:r>
              <a:rPr spc="-325" dirty="0"/>
              <a:t>w</a:t>
            </a:r>
            <a:r>
              <a:rPr spc="-380" dirty="0"/>
              <a:t>o</a:t>
            </a:r>
            <a:r>
              <a:rPr spc="25" dirty="0"/>
              <a:t> </a:t>
            </a:r>
            <a:r>
              <a:rPr spc="-210" dirty="0"/>
              <a:t>c</a:t>
            </a:r>
            <a:r>
              <a:rPr spc="-375" dirty="0"/>
              <a:t>o</a:t>
            </a:r>
            <a:r>
              <a:rPr spc="-305" dirty="0"/>
              <a:t>u</a:t>
            </a:r>
            <a:r>
              <a:rPr spc="-195" dirty="0"/>
              <a:t>n</a:t>
            </a:r>
            <a:r>
              <a:rPr spc="-160" dirty="0"/>
              <a:t>tries</a:t>
            </a:r>
            <a:r>
              <a:rPr dirty="0"/>
              <a:t> </a:t>
            </a:r>
            <a:r>
              <a:rPr spc="-330" dirty="0"/>
              <a:t>a</a:t>
            </a:r>
            <a:r>
              <a:rPr spc="-5" dirty="0"/>
              <a:t>r</a:t>
            </a:r>
            <a:r>
              <a:rPr spc="-380" dirty="0"/>
              <a:t>e</a:t>
            </a:r>
            <a:r>
              <a:rPr spc="15" dirty="0"/>
              <a:t> </a:t>
            </a:r>
            <a:r>
              <a:rPr spc="-330" dirty="0"/>
              <a:t>s</a:t>
            </a:r>
            <a:r>
              <a:rPr spc="-345" dirty="0"/>
              <a:t>ep</a:t>
            </a:r>
            <a:r>
              <a:rPr spc="-335" dirty="0"/>
              <a:t>a</a:t>
            </a:r>
            <a:r>
              <a:rPr spc="-130" dirty="0"/>
              <a:t>r</a:t>
            </a:r>
            <a:r>
              <a:rPr spc="-204" dirty="0"/>
              <a:t>ated</a:t>
            </a:r>
            <a:r>
              <a:rPr spc="-5" dirty="0"/>
              <a:t> </a:t>
            </a:r>
            <a:r>
              <a:rPr spc="-315" dirty="0"/>
              <a:t>b</a:t>
            </a:r>
            <a:r>
              <a:rPr spc="-140" dirty="0"/>
              <a:t>y</a:t>
            </a:r>
            <a:r>
              <a:rPr spc="25" dirty="0"/>
              <a:t> </a:t>
            </a:r>
            <a:r>
              <a:rPr spc="140" dirty="0"/>
              <a:t>t</a:t>
            </a:r>
            <a:r>
              <a:rPr spc="-260" dirty="0"/>
              <a:t>h</a:t>
            </a:r>
            <a:r>
              <a:rPr spc="-380" dirty="0"/>
              <a:t>e</a:t>
            </a:r>
            <a:r>
              <a:rPr spc="75" dirty="0"/>
              <a:t> </a:t>
            </a:r>
            <a:r>
              <a:rPr spc="-405" dirty="0"/>
              <a:t>P</a:t>
            </a:r>
            <a:r>
              <a:rPr spc="-135" dirty="0"/>
              <a:t>y</a:t>
            </a:r>
            <a:r>
              <a:rPr spc="-5" dirty="0"/>
              <a:t>r</a:t>
            </a:r>
            <a:r>
              <a:rPr spc="-330" dirty="0"/>
              <a:t>enees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53059" y="951229"/>
            <a:ext cx="2271395" cy="153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390" dirty="0">
                <a:latin typeface="Arial"/>
                <a:cs typeface="Arial"/>
              </a:rPr>
              <a:t>M</a:t>
            </a:r>
            <a:r>
              <a:rPr sz="2000" spc="-375" dirty="0">
                <a:latin typeface="Arial"/>
                <a:cs typeface="Arial"/>
              </a:rPr>
              <a:t>o</a:t>
            </a:r>
            <a:r>
              <a:rPr sz="2000" spc="-305" dirty="0">
                <a:latin typeface="Arial"/>
                <a:cs typeface="Arial"/>
              </a:rPr>
              <a:t>u</a:t>
            </a:r>
            <a:r>
              <a:rPr sz="2000" spc="-195" dirty="0">
                <a:latin typeface="Arial"/>
                <a:cs typeface="Arial"/>
              </a:rPr>
              <a:t>n</a:t>
            </a:r>
            <a:r>
              <a:rPr sz="2000" spc="140" dirty="0">
                <a:latin typeface="Arial"/>
                <a:cs typeface="Arial"/>
              </a:rPr>
              <a:t>t</a:t>
            </a:r>
            <a:r>
              <a:rPr sz="2000" spc="-290" dirty="0">
                <a:latin typeface="Arial"/>
                <a:cs typeface="Arial"/>
              </a:rPr>
              <a:t>ains?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AutoNum type="alphaUcPeriod"/>
              <a:tabLst>
                <a:tab pos="355600" algn="l"/>
              </a:tabLst>
            </a:pPr>
            <a:r>
              <a:rPr sz="2000" spc="-415" dirty="0">
                <a:latin typeface="Arial"/>
                <a:cs typeface="Arial"/>
              </a:rPr>
              <a:t>F</a:t>
            </a:r>
            <a:r>
              <a:rPr sz="2000" spc="-229" dirty="0">
                <a:latin typeface="Arial"/>
                <a:cs typeface="Arial"/>
              </a:rPr>
              <a:t>rance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05" dirty="0">
                <a:latin typeface="Arial"/>
                <a:cs typeface="Arial"/>
              </a:rPr>
              <a:t>and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20" dirty="0">
                <a:latin typeface="Arial"/>
                <a:cs typeface="Arial"/>
              </a:rPr>
              <a:t>Spain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AutoNum type="alphaUcPeriod"/>
              <a:tabLst>
                <a:tab pos="355600" algn="l"/>
              </a:tabLst>
            </a:pPr>
            <a:r>
              <a:rPr sz="2000" spc="-320" dirty="0">
                <a:latin typeface="Arial"/>
                <a:cs typeface="Arial"/>
              </a:rPr>
              <a:t>Spain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05" dirty="0">
                <a:latin typeface="Arial"/>
                <a:cs typeface="Arial"/>
              </a:rPr>
              <a:t>and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185" dirty="0">
                <a:latin typeface="Arial"/>
                <a:cs typeface="Arial"/>
              </a:rPr>
              <a:t>Port</a:t>
            </a:r>
            <a:r>
              <a:rPr sz="2000" spc="-235" dirty="0">
                <a:latin typeface="Arial"/>
                <a:cs typeface="Arial"/>
              </a:rPr>
              <a:t>u</a:t>
            </a:r>
            <a:r>
              <a:rPr sz="2000" spc="-305" dirty="0">
                <a:latin typeface="Arial"/>
                <a:cs typeface="Arial"/>
              </a:rPr>
              <a:t>gal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AutoNum type="alphaUcPeriod"/>
              <a:tabLst>
                <a:tab pos="355600" algn="l"/>
              </a:tabLst>
            </a:pPr>
            <a:r>
              <a:rPr sz="2000" spc="-240" dirty="0">
                <a:latin typeface="Arial"/>
                <a:cs typeface="Arial"/>
              </a:rPr>
              <a:t>Fr</a:t>
            </a:r>
            <a:r>
              <a:rPr sz="2000" spc="-290" dirty="0">
                <a:latin typeface="Arial"/>
                <a:cs typeface="Arial"/>
              </a:rPr>
              <a:t>a</a:t>
            </a:r>
            <a:r>
              <a:rPr sz="2000" spc="-215" dirty="0">
                <a:latin typeface="Arial"/>
                <a:cs typeface="Arial"/>
              </a:rPr>
              <a:t>nc</a:t>
            </a:r>
            <a:r>
              <a:rPr sz="2000" spc="-380" dirty="0">
                <a:latin typeface="Arial"/>
                <a:cs typeface="Arial"/>
              </a:rPr>
              <a:t>e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05" dirty="0">
                <a:latin typeface="Arial"/>
                <a:cs typeface="Arial"/>
              </a:rPr>
              <a:t>and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560" dirty="0">
                <a:latin typeface="Arial"/>
                <a:cs typeface="Arial"/>
              </a:rPr>
              <a:t>G</a:t>
            </a:r>
            <a:r>
              <a:rPr sz="2000" spc="-245" dirty="0">
                <a:latin typeface="Arial"/>
                <a:cs typeface="Arial"/>
              </a:rPr>
              <a:t>ermany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AutoNum type="alphaUcPeriod"/>
              <a:tabLst>
                <a:tab pos="355600" algn="l"/>
              </a:tabLst>
            </a:pPr>
            <a:r>
              <a:rPr sz="2000" spc="-320" dirty="0">
                <a:latin typeface="Arial"/>
                <a:cs typeface="Arial"/>
              </a:rPr>
              <a:t>Spain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05" dirty="0">
                <a:latin typeface="Arial"/>
                <a:cs typeface="Arial"/>
              </a:rPr>
              <a:t>and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235" dirty="0">
                <a:latin typeface="Arial"/>
                <a:cs typeface="Arial"/>
              </a:rPr>
              <a:t>Switzerland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74789" y="4199890"/>
            <a:ext cx="4664075" cy="2200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350" dirty="0">
                <a:latin typeface="Arial"/>
                <a:cs typeface="Arial"/>
              </a:rPr>
              <a:t>A</a:t>
            </a:r>
            <a:r>
              <a:rPr sz="2400" spc="-254" dirty="0">
                <a:latin typeface="Arial"/>
                <a:cs typeface="Arial"/>
              </a:rPr>
              <a:t>c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455" dirty="0">
                <a:latin typeface="Arial"/>
                <a:cs typeface="Arial"/>
              </a:rPr>
              <a:t>d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400" dirty="0">
                <a:latin typeface="Arial"/>
                <a:cs typeface="Arial"/>
              </a:rPr>
              <a:t>a</a:t>
            </a:r>
            <a:r>
              <a:rPr sz="2400" spc="-254" dirty="0">
                <a:latin typeface="Arial"/>
                <a:cs typeface="Arial"/>
              </a:rPr>
              <a:t>in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409" dirty="0">
                <a:latin typeface="Arial"/>
                <a:cs typeface="Arial"/>
              </a:rPr>
              <a:t>s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445" dirty="0">
                <a:latin typeface="Arial"/>
                <a:cs typeface="Arial"/>
              </a:rPr>
              <a:t>d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400" dirty="0">
                <a:latin typeface="Arial"/>
                <a:cs typeface="Arial"/>
              </a:rPr>
              <a:t>s</a:t>
            </a:r>
            <a:r>
              <a:rPr sz="2400" spc="-145" dirty="0">
                <a:latin typeface="Arial"/>
                <a:cs typeface="Arial"/>
              </a:rPr>
              <a:t>troyi</a:t>
            </a:r>
            <a:r>
              <a:rPr sz="2400" spc="-365" dirty="0">
                <a:latin typeface="Arial"/>
                <a:cs typeface="Arial"/>
              </a:rPr>
              <a:t>ng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300" dirty="0">
                <a:latin typeface="Arial"/>
                <a:cs typeface="Arial"/>
              </a:rPr>
              <a:t>h</a:t>
            </a:r>
            <a:r>
              <a:rPr sz="2400" spc="-455" dirty="0">
                <a:latin typeface="Arial"/>
                <a:cs typeface="Arial"/>
              </a:rPr>
              <a:t>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45" dirty="0">
                <a:latin typeface="Arial"/>
                <a:cs typeface="Arial"/>
              </a:rPr>
              <a:t>B</a:t>
            </a:r>
            <a:r>
              <a:rPr sz="2400" spc="-170" dirty="0">
                <a:latin typeface="Arial"/>
                <a:cs typeface="Arial"/>
              </a:rPr>
              <a:t>l</a:t>
            </a:r>
            <a:r>
              <a:rPr sz="2400" spc="-400" dirty="0">
                <a:latin typeface="Arial"/>
                <a:cs typeface="Arial"/>
              </a:rPr>
              <a:t>a</a:t>
            </a:r>
            <a:r>
              <a:rPr sz="2400" spc="-254" dirty="0">
                <a:latin typeface="Arial"/>
                <a:cs typeface="Arial"/>
              </a:rPr>
              <a:t>c</a:t>
            </a:r>
            <a:r>
              <a:rPr sz="2400" spc="-265" dirty="0">
                <a:latin typeface="Arial"/>
                <a:cs typeface="Arial"/>
              </a:rPr>
              <a:t>k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480" dirty="0">
                <a:latin typeface="Arial"/>
                <a:cs typeface="Arial"/>
              </a:rPr>
              <a:t>F</a:t>
            </a:r>
            <a:r>
              <a:rPr sz="2400" spc="-295" dirty="0">
                <a:latin typeface="Arial"/>
                <a:cs typeface="Arial"/>
              </a:rPr>
              <a:t>o</a:t>
            </a:r>
            <a:r>
              <a:rPr sz="2400" spc="-165" dirty="0">
                <a:latin typeface="Arial"/>
                <a:cs typeface="Arial"/>
              </a:rPr>
              <a:t>r</a:t>
            </a:r>
            <a:r>
              <a:rPr sz="2400" spc="-300" dirty="0">
                <a:latin typeface="Arial"/>
                <a:cs typeface="Arial"/>
              </a:rPr>
              <a:t>est.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390" dirty="0">
                <a:latin typeface="Arial"/>
                <a:cs typeface="Arial"/>
              </a:rPr>
              <a:t>T</a:t>
            </a:r>
            <a:r>
              <a:rPr sz="2400" spc="-300" dirty="0">
                <a:latin typeface="Arial"/>
                <a:cs typeface="Arial"/>
              </a:rPr>
              <a:t>h</a:t>
            </a:r>
            <a:r>
              <a:rPr sz="2400" spc="-340" dirty="0">
                <a:latin typeface="Arial"/>
                <a:cs typeface="Arial"/>
              </a:rPr>
              <a:t>is</a:t>
            </a:r>
            <a:endParaRPr sz="2400">
              <a:latin typeface="Arial"/>
              <a:cs typeface="Arial"/>
            </a:endParaRPr>
          </a:p>
          <a:p>
            <a:pPr marL="12700" marR="649605">
              <a:lnSpc>
                <a:spcPct val="100000"/>
              </a:lnSpc>
            </a:pP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409" dirty="0">
                <a:latin typeface="Arial"/>
                <a:cs typeface="Arial"/>
              </a:rPr>
              <a:t>s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405" dirty="0">
                <a:latin typeface="Arial"/>
                <a:cs typeface="Arial"/>
              </a:rPr>
              <a:t>a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459" dirty="0">
                <a:latin typeface="Arial"/>
                <a:cs typeface="Arial"/>
              </a:rPr>
              <a:t>m</a:t>
            </a:r>
            <a:r>
              <a:rPr sz="2400" spc="-400" dirty="0">
                <a:latin typeface="Arial"/>
                <a:cs typeface="Arial"/>
              </a:rPr>
              <a:t>a</a:t>
            </a:r>
            <a:r>
              <a:rPr sz="2400" spc="-175" dirty="0">
                <a:latin typeface="Arial"/>
                <a:cs typeface="Arial"/>
              </a:rPr>
              <a:t>j</a:t>
            </a:r>
            <a:r>
              <a:rPr sz="2400" spc="-235" dirty="0">
                <a:latin typeface="Arial"/>
                <a:cs typeface="Arial"/>
              </a:rPr>
              <a:t>or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385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430" dirty="0">
                <a:latin typeface="Arial"/>
                <a:cs typeface="Arial"/>
              </a:rPr>
              <a:t>o</a:t>
            </a:r>
            <a:r>
              <a:rPr sz="2400" spc="-415" dirty="0">
                <a:latin typeface="Arial"/>
                <a:cs typeface="Arial"/>
              </a:rPr>
              <a:t>b</a:t>
            </a:r>
            <a:r>
              <a:rPr sz="2400" spc="-375" dirty="0">
                <a:latin typeface="Arial"/>
                <a:cs typeface="Arial"/>
              </a:rPr>
              <a:t>lem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250" dirty="0">
                <a:latin typeface="Arial"/>
                <a:cs typeface="Arial"/>
              </a:rPr>
              <a:t>f</a:t>
            </a:r>
            <a:r>
              <a:rPr sz="2400" spc="-235" dirty="0">
                <a:latin typeface="Arial"/>
                <a:cs typeface="Arial"/>
              </a:rPr>
              <a:t>or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400" dirty="0">
                <a:latin typeface="Arial"/>
                <a:cs typeface="Arial"/>
              </a:rPr>
              <a:t>w</a:t>
            </a:r>
            <a:r>
              <a:rPr sz="2400" spc="-315" dirty="0">
                <a:latin typeface="Arial"/>
                <a:cs typeface="Arial"/>
              </a:rPr>
              <a:t>h</a:t>
            </a:r>
            <a:r>
              <a:rPr sz="2400" spc="-120" dirty="0">
                <a:latin typeface="Arial"/>
                <a:cs typeface="Arial"/>
              </a:rPr>
              <a:t>at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254" dirty="0">
                <a:latin typeface="Arial"/>
                <a:cs typeface="Arial"/>
              </a:rPr>
              <a:t>c</a:t>
            </a:r>
            <a:r>
              <a:rPr sz="2400" spc="-415" dirty="0">
                <a:latin typeface="Arial"/>
                <a:cs typeface="Arial"/>
              </a:rPr>
              <a:t>o</a:t>
            </a:r>
            <a:r>
              <a:rPr sz="2400" spc="-400" dirty="0">
                <a:latin typeface="Arial"/>
                <a:cs typeface="Arial"/>
              </a:rPr>
              <a:t>u</a:t>
            </a:r>
            <a:r>
              <a:rPr sz="2400" spc="-24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try</a:t>
            </a:r>
            <a:r>
              <a:rPr sz="2400" spc="-430" dirty="0">
                <a:latin typeface="Arial"/>
                <a:cs typeface="Arial"/>
              </a:rPr>
              <a:t>?</a:t>
            </a:r>
            <a:r>
              <a:rPr sz="2400" spc="-215" dirty="0">
                <a:latin typeface="Arial"/>
                <a:cs typeface="Arial"/>
              </a:rPr>
              <a:t> </a:t>
            </a:r>
            <a:r>
              <a:rPr sz="2400" spc="-370" dirty="0">
                <a:latin typeface="Arial"/>
                <a:cs typeface="Arial"/>
              </a:rPr>
              <a:t>A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185" dirty="0">
                <a:latin typeface="Arial"/>
                <a:cs typeface="Arial"/>
              </a:rPr>
              <a:t>Italy</a:t>
            </a:r>
            <a:endParaRPr sz="2400">
              <a:latin typeface="Arial"/>
              <a:cs typeface="Arial"/>
            </a:endParaRPr>
          </a:p>
          <a:p>
            <a:pPr marL="12700" marR="2821940">
              <a:lnSpc>
                <a:spcPct val="100000"/>
              </a:lnSpc>
            </a:pPr>
            <a:r>
              <a:rPr sz="2400" spc="-530" dirty="0">
                <a:latin typeface="Arial"/>
                <a:cs typeface="Arial"/>
              </a:rPr>
              <a:t>B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305" dirty="0">
                <a:latin typeface="Arial"/>
                <a:cs typeface="Arial"/>
              </a:rPr>
              <a:t>United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565" dirty="0">
                <a:latin typeface="Arial"/>
                <a:cs typeface="Arial"/>
              </a:rPr>
              <a:t>K</a:t>
            </a:r>
            <a:r>
              <a:rPr sz="2400" spc="-185" dirty="0">
                <a:latin typeface="Arial"/>
                <a:cs typeface="Arial"/>
              </a:rPr>
              <a:t>i</a:t>
            </a:r>
            <a:r>
              <a:rPr sz="2400" spc="-405" dirty="0">
                <a:latin typeface="Arial"/>
                <a:cs typeface="Arial"/>
              </a:rPr>
              <a:t>ngd</a:t>
            </a:r>
            <a:r>
              <a:rPr sz="2400" spc="-470" dirty="0">
                <a:latin typeface="Arial"/>
                <a:cs typeface="Arial"/>
              </a:rPr>
              <a:t>om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470" dirty="0">
                <a:latin typeface="Arial"/>
                <a:cs typeface="Arial"/>
              </a:rPr>
              <a:t>C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430" dirty="0">
                <a:latin typeface="Arial"/>
                <a:cs typeface="Arial"/>
              </a:rPr>
              <a:t>Rus</a:t>
            </a:r>
            <a:r>
              <a:rPr sz="2400" spc="-470" dirty="0">
                <a:latin typeface="Arial"/>
                <a:cs typeface="Arial"/>
              </a:rPr>
              <a:t>s</a:t>
            </a:r>
            <a:r>
              <a:rPr sz="2400" spc="-204" dirty="0">
                <a:latin typeface="Arial"/>
                <a:cs typeface="Arial"/>
              </a:rPr>
              <a:t>i</a:t>
            </a:r>
            <a:r>
              <a:rPr sz="2400" spc="-405" dirty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05" dirty="0">
                <a:latin typeface="Arial"/>
                <a:cs typeface="Arial"/>
              </a:rPr>
              <a:t>D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465" dirty="0">
                <a:latin typeface="Arial"/>
                <a:cs typeface="Arial"/>
              </a:rPr>
              <a:t>Ge</a:t>
            </a:r>
            <a:r>
              <a:rPr sz="2400" spc="-229" dirty="0">
                <a:latin typeface="Arial"/>
                <a:cs typeface="Arial"/>
              </a:rPr>
              <a:t>r</a:t>
            </a:r>
            <a:r>
              <a:rPr sz="2400" spc="-520" dirty="0">
                <a:latin typeface="Arial"/>
                <a:cs typeface="Arial"/>
              </a:rPr>
              <a:t>m</a:t>
            </a:r>
            <a:r>
              <a:rPr sz="2400" spc="-360" dirty="0">
                <a:latin typeface="Arial"/>
                <a:cs typeface="Arial"/>
              </a:rPr>
              <a:t>a</a:t>
            </a:r>
            <a:r>
              <a:rPr sz="2400" spc="-204" dirty="0">
                <a:latin typeface="Arial"/>
                <a:cs typeface="Arial"/>
              </a:rPr>
              <a:t>ny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59548" y="645921"/>
            <a:ext cx="4517390" cy="736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400" spc="-625" dirty="0">
                <a:latin typeface="Arial"/>
                <a:cs typeface="Arial"/>
              </a:rPr>
              <a:t>W</a:t>
            </a:r>
            <a:r>
              <a:rPr sz="2400" spc="-315" dirty="0">
                <a:latin typeface="Arial"/>
                <a:cs typeface="Arial"/>
              </a:rPr>
              <a:t>h</a:t>
            </a:r>
            <a:r>
              <a:rPr sz="2400" spc="-160" dirty="0">
                <a:latin typeface="Arial"/>
                <a:cs typeface="Arial"/>
              </a:rPr>
              <a:t>i</a:t>
            </a:r>
            <a:r>
              <a:rPr sz="2400" spc="-355" dirty="0">
                <a:latin typeface="Arial"/>
                <a:cs typeface="Arial"/>
              </a:rPr>
              <a:t>c</a:t>
            </a:r>
            <a:r>
              <a:rPr sz="2400" spc="-325" dirty="0">
                <a:latin typeface="Arial"/>
                <a:cs typeface="Arial"/>
              </a:rPr>
              <a:t>h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385" dirty="0">
                <a:latin typeface="Arial"/>
                <a:cs typeface="Arial"/>
              </a:rPr>
              <a:t>b</a:t>
            </a:r>
            <a:r>
              <a:rPr sz="2400" spc="-455" dirty="0">
                <a:latin typeface="Arial"/>
                <a:cs typeface="Arial"/>
              </a:rPr>
              <a:t>o</a:t>
            </a:r>
            <a:r>
              <a:rPr sz="2400" spc="-440" dirty="0">
                <a:latin typeface="Arial"/>
                <a:cs typeface="Arial"/>
              </a:rPr>
              <a:t>d</a:t>
            </a:r>
            <a:r>
              <a:rPr sz="2400" spc="-170" dirty="0">
                <a:latin typeface="Arial"/>
                <a:cs typeface="Arial"/>
              </a:rPr>
              <a:t>y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of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400" dirty="0">
                <a:latin typeface="Arial"/>
                <a:cs typeface="Arial"/>
              </a:rPr>
              <a:t>wa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235" dirty="0">
                <a:latin typeface="Arial"/>
                <a:cs typeface="Arial"/>
              </a:rPr>
              <a:t>er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400" dirty="0">
                <a:latin typeface="Arial"/>
                <a:cs typeface="Arial"/>
              </a:rPr>
              <a:t>s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275" dirty="0">
                <a:latin typeface="Arial"/>
                <a:cs typeface="Arial"/>
              </a:rPr>
              <a:t>parates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315" dirty="0">
                <a:latin typeface="Arial"/>
                <a:cs typeface="Arial"/>
              </a:rPr>
              <a:t>h</a:t>
            </a:r>
            <a:r>
              <a:rPr sz="2400" spc="-455" dirty="0">
                <a:latin typeface="Arial"/>
                <a:cs typeface="Arial"/>
              </a:rPr>
              <a:t>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470" dirty="0">
                <a:latin typeface="Arial"/>
                <a:cs typeface="Arial"/>
              </a:rPr>
              <a:t>U</a:t>
            </a:r>
            <a:r>
              <a:rPr sz="2400" spc="-350" dirty="0">
                <a:latin typeface="Arial"/>
                <a:cs typeface="Arial"/>
              </a:rPr>
              <a:t>n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455" dirty="0">
                <a:latin typeface="Arial"/>
                <a:cs typeface="Arial"/>
              </a:rPr>
              <a:t>ed</a:t>
            </a:r>
            <a:r>
              <a:rPr sz="2400" spc="-229" dirty="0">
                <a:latin typeface="Arial"/>
                <a:cs typeface="Arial"/>
              </a:rPr>
              <a:t> </a:t>
            </a:r>
            <a:r>
              <a:rPr sz="2400" spc="-475" dirty="0">
                <a:latin typeface="Arial"/>
                <a:cs typeface="Arial"/>
              </a:rPr>
              <a:t>K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240" dirty="0">
                <a:latin typeface="Arial"/>
                <a:cs typeface="Arial"/>
              </a:rPr>
              <a:t>n</a:t>
            </a:r>
            <a:r>
              <a:rPr sz="2400" spc="-484" dirty="0">
                <a:latin typeface="Arial"/>
                <a:cs typeface="Arial"/>
              </a:rPr>
              <a:t>gd</a:t>
            </a:r>
            <a:r>
              <a:rPr sz="2400" spc="-470" dirty="0">
                <a:latin typeface="Arial"/>
                <a:cs typeface="Arial"/>
              </a:rPr>
              <a:t>om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250" dirty="0">
                <a:latin typeface="Arial"/>
                <a:cs typeface="Arial"/>
              </a:rPr>
              <a:t>f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470" dirty="0">
                <a:latin typeface="Arial"/>
                <a:cs typeface="Arial"/>
              </a:rPr>
              <a:t>om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480" dirty="0">
                <a:latin typeface="Arial"/>
                <a:cs typeface="Arial"/>
              </a:rPr>
              <a:t>F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400" dirty="0">
                <a:latin typeface="Arial"/>
                <a:cs typeface="Arial"/>
              </a:rPr>
              <a:t>a</a:t>
            </a:r>
            <a:r>
              <a:rPr sz="2400" spc="-240" dirty="0">
                <a:latin typeface="Arial"/>
                <a:cs typeface="Arial"/>
              </a:rPr>
              <a:t>n</a:t>
            </a:r>
            <a:r>
              <a:rPr sz="2400" spc="-390" dirty="0">
                <a:latin typeface="Arial"/>
                <a:cs typeface="Arial"/>
              </a:rPr>
              <a:t>ce?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59548" y="1377696"/>
            <a:ext cx="2122805" cy="1468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Arial"/>
              <a:buAutoNum type="alphaUcPeriod"/>
              <a:tabLst>
                <a:tab pos="469900" algn="l"/>
              </a:tabLst>
            </a:pPr>
            <a:r>
              <a:rPr sz="2400" spc="-459" dirty="0">
                <a:latin typeface="Arial"/>
                <a:cs typeface="Arial"/>
              </a:rPr>
              <a:t>Rh</a:t>
            </a:r>
            <a:r>
              <a:rPr sz="2400" spc="-155" dirty="0">
                <a:latin typeface="Arial"/>
                <a:cs typeface="Arial"/>
              </a:rPr>
              <a:t>i</a:t>
            </a:r>
            <a:r>
              <a:rPr sz="2400" spc="-350" dirty="0">
                <a:latin typeface="Arial"/>
                <a:cs typeface="Arial"/>
              </a:rPr>
              <a:t>ne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390" dirty="0">
                <a:latin typeface="Arial"/>
                <a:cs typeface="Arial"/>
              </a:rPr>
              <a:t>Ri</a:t>
            </a:r>
            <a:r>
              <a:rPr sz="2400" spc="-215" dirty="0">
                <a:latin typeface="Arial"/>
                <a:cs typeface="Arial"/>
              </a:rPr>
              <a:t>ver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Arial"/>
              <a:buAutoNum type="alphaUcPeriod"/>
              <a:tabLst>
                <a:tab pos="469900" algn="l"/>
              </a:tabLst>
            </a:pPr>
            <a:r>
              <a:rPr sz="2400" spc="-505" dirty="0">
                <a:latin typeface="Arial"/>
                <a:cs typeface="Arial"/>
              </a:rPr>
              <a:t>D</a:t>
            </a:r>
            <a:r>
              <a:rPr sz="2400" spc="-400" dirty="0">
                <a:latin typeface="Arial"/>
                <a:cs typeface="Arial"/>
              </a:rPr>
              <a:t>a</a:t>
            </a:r>
            <a:r>
              <a:rPr sz="2400" spc="-365" dirty="0">
                <a:latin typeface="Arial"/>
                <a:cs typeface="Arial"/>
              </a:rPr>
              <a:t>nube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390" dirty="0">
                <a:latin typeface="Arial"/>
                <a:cs typeface="Arial"/>
              </a:rPr>
              <a:t>Ri</a:t>
            </a:r>
            <a:r>
              <a:rPr sz="2400" spc="-215" dirty="0">
                <a:latin typeface="Arial"/>
                <a:cs typeface="Arial"/>
              </a:rPr>
              <a:t>ver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Arial"/>
              <a:buAutoNum type="alphaUcPeriod"/>
              <a:tabLst>
                <a:tab pos="469900" algn="l"/>
              </a:tabLst>
            </a:pPr>
            <a:r>
              <a:rPr sz="2400" spc="-345" dirty="0">
                <a:latin typeface="Arial"/>
                <a:cs typeface="Arial"/>
              </a:rPr>
              <a:t>Engli</a:t>
            </a:r>
            <a:r>
              <a:rPr sz="2400" spc="-380" dirty="0">
                <a:latin typeface="Arial"/>
                <a:cs typeface="Arial"/>
              </a:rPr>
              <a:t>s</a:t>
            </a:r>
            <a:r>
              <a:rPr sz="2400" spc="-325" dirty="0">
                <a:latin typeface="Arial"/>
                <a:cs typeface="Arial"/>
              </a:rPr>
              <a:t>h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470" dirty="0">
                <a:latin typeface="Arial"/>
                <a:cs typeface="Arial"/>
              </a:rPr>
              <a:t>C</a:t>
            </a:r>
            <a:r>
              <a:rPr sz="2400" spc="-315" dirty="0">
                <a:latin typeface="Arial"/>
                <a:cs typeface="Arial"/>
              </a:rPr>
              <a:t>hannel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Arial"/>
              <a:buAutoNum type="alphaUcPeriod"/>
              <a:tabLst>
                <a:tab pos="469900" algn="l"/>
              </a:tabLst>
            </a:pPr>
            <a:r>
              <a:rPr sz="2400" spc="-330" dirty="0">
                <a:latin typeface="Arial"/>
                <a:cs typeface="Arial"/>
              </a:rPr>
              <a:t>Black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00" dirty="0">
                <a:latin typeface="Arial"/>
                <a:cs typeface="Arial"/>
              </a:rPr>
              <a:t>Sea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3059" y="4255642"/>
            <a:ext cx="4620895" cy="2096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280">
              <a:lnSpc>
                <a:spcPct val="100000"/>
              </a:lnSpc>
            </a:pPr>
            <a:r>
              <a:rPr sz="1800" spc="-355" dirty="0">
                <a:latin typeface="Arial"/>
                <a:cs typeface="Arial"/>
              </a:rPr>
              <a:t>H</a:t>
            </a:r>
            <a:r>
              <a:rPr sz="1800" spc="-340" dirty="0">
                <a:latin typeface="Arial"/>
                <a:cs typeface="Arial"/>
              </a:rPr>
              <a:t>o</a:t>
            </a:r>
            <a:r>
              <a:rPr sz="1800" spc="-300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240" dirty="0">
                <a:latin typeface="Arial"/>
                <a:cs typeface="Arial"/>
              </a:rPr>
              <a:t>h</a:t>
            </a:r>
            <a:r>
              <a:rPr sz="1800" spc="-295" dirty="0">
                <a:latin typeface="Arial"/>
                <a:cs typeface="Arial"/>
              </a:rPr>
              <a:t>a</a:t>
            </a:r>
            <a:r>
              <a:rPr sz="1800" spc="-310" dirty="0">
                <a:latin typeface="Arial"/>
                <a:cs typeface="Arial"/>
              </a:rPr>
              <a:t>s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45" dirty="0">
                <a:latin typeface="Arial"/>
                <a:cs typeface="Arial"/>
              </a:rPr>
              <a:t>l</a:t>
            </a:r>
            <a:r>
              <a:rPr sz="1800" spc="-340" dirty="0">
                <a:latin typeface="Arial"/>
                <a:cs typeface="Arial"/>
              </a:rPr>
              <a:t>o</a:t>
            </a:r>
            <a:r>
              <a:rPr sz="1800" spc="-190" dirty="0">
                <a:latin typeface="Arial"/>
                <a:cs typeface="Arial"/>
              </a:rPr>
              <a:t>c</a:t>
            </a:r>
            <a:r>
              <a:rPr sz="1800" spc="-180" dirty="0">
                <a:latin typeface="Arial"/>
                <a:cs typeface="Arial"/>
              </a:rPr>
              <a:t>ation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295" dirty="0">
                <a:latin typeface="Arial"/>
                <a:cs typeface="Arial"/>
              </a:rPr>
              <a:t>a</a:t>
            </a:r>
            <a:r>
              <a:rPr sz="1800" spc="190" dirty="0">
                <a:latin typeface="Arial"/>
                <a:cs typeface="Arial"/>
              </a:rPr>
              <a:t>ff</a:t>
            </a:r>
            <a:r>
              <a:rPr sz="1800" spc="-355" dirty="0">
                <a:latin typeface="Arial"/>
                <a:cs typeface="Arial"/>
              </a:rPr>
              <a:t>e</a:t>
            </a:r>
            <a:r>
              <a:rPr sz="1800" spc="-190" dirty="0">
                <a:latin typeface="Arial"/>
                <a:cs typeface="Arial"/>
              </a:rPr>
              <a:t>c</a:t>
            </a:r>
            <a:r>
              <a:rPr sz="1800" spc="-70" dirty="0">
                <a:latin typeface="Arial"/>
                <a:cs typeface="Arial"/>
              </a:rPr>
              <a:t>t</a:t>
            </a:r>
            <a:r>
              <a:rPr sz="1800" spc="-160" dirty="0">
                <a:latin typeface="Arial"/>
                <a:cs typeface="Arial"/>
              </a:rPr>
              <a:t>e</a:t>
            </a:r>
            <a:r>
              <a:rPr sz="1800" spc="-3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495" dirty="0">
                <a:latin typeface="Arial"/>
                <a:cs typeface="Arial"/>
              </a:rPr>
              <a:t>G</a:t>
            </a:r>
            <a:r>
              <a:rPr sz="1800" spc="-345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r</a:t>
            </a:r>
            <a:r>
              <a:rPr sz="1800" spc="-260" dirty="0">
                <a:latin typeface="Arial"/>
                <a:cs typeface="Arial"/>
              </a:rPr>
              <a:t>many?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AutoNum type="alphaUcPeriod"/>
              <a:tabLst>
                <a:tab pos="355600" algn="l"/>
              </a:tabLst>
            </a:pPr>
            <a:r>
              <a:rPr sz="1700" spc="-190" dirty="0">
                <a:latin typeface="Arial"/>
                <a:cs typeface="Arial"/>
              </a:rPr>
              <a:t>T</a:t>
            </a:r>
            <a:r>
              <a:rPr sz="1700" spc="-100" dirty="0">
                <a:latin typeface="Arial"/>
                <a:cs typeface="Arial"/>
              </a:rPr>
              <a:t>r</a:t>
            </a:r>
            <a:r>
              <a:rPr sz="1700" spc="-305" dirty="0">
                <a:latin typeface="Arial"/>
                <a:cs typeface="Arial"/>
              </a:rPr>
              <a:t>ade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35" dirty="0">
                <a:latin typeface="Arial"/>
                <a:cs typeface="Arial"/>
              </a:rPr>
              <a:t>is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305" dirty="0">
                <a:latin typeface="Arial"/>
                <a:cs typeface="Arial"/>
              </a:rPr>
              <a:t>e</a:t>
            </a:r>
            <a:r>
              <a:rPr sz="1700" spc="-300" dirty="0">
                <a:latin typeface="Arial"/>
                <a:cs typeface="Arial"/>
              </a:rPr>
              <a:t>a</a:t>
            </a:r>
            <a:r>
              <a:rPr sz="1700" spc="-200" dirty="0">
                <a:latin typeface="Arial"/>
                <a:cs typeface="Arial"/>
              </a:rPr>
              <a:t>sier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spc="-180" dirty="0">
                <a:latin typeface="Arial"/>
                <a:cs typeface="Arial"/>
              </a:rPr>
              <a:t>in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-280" dirty="0">
                <a:latin typeface="Arial"/>
                <a:cs typeface="Arial"/>
              </a:rPr>
              <a:t>so</a:t>
            </a:r>
            <a:r>
              <a:rPr sz="1700" spc="-305" dirty="0">
                <a:latin typeface="Arial"/>
                <a:cs typeface="Arial"/>
              </a:rPr>
              <a:t>u</a:t>
            </a:r>
            <a:r>
              <a:rPr sz="1700" spc="-35" dirty="0">
                <a:latin typeface="Arial"/>
                <a:cs typeface="Arial"/>
              </a:rPr>
              <a:t>t</a:t>
            </a:r>
            <a:r>
              <a:rPr sz="1700" spc="-65" dirty="0">
                <a:latin typeface="Arial"/>
                <a:cs typeface="Arial"/>
              </a:rPr>
              <a:t>h</a:t>
            </a:r>
            <a:r>
              <a:rPr sz="1700" spc="-210" dirty="0">
                <a:latin typeface="Arial"/>
                <a:cs typeface="Arial"/>
              </a:rPr>
              <a:t>e</a:t>
            </a:r>
            <a:r>
              <a:rPr sz="1700" spc="-120" dirty="0">
                <a:latin typeface="Arial"/>
                <a:cs typeface="Arial"/>
              </a:rPr>
              <a:t>r</a:t>
            </a:r>
            <a:r>
              <a:rPr sz="1700" spc="-165" dirty="0">
                <a:latin typeface="Arial"/>
                <a:cs typeface="Arial"/>
              </a:rPr>
              <a:t>n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320" dirty="0">
                <a:latin typeface="Arial"/>
                <a:cs typeface="Arial"/>
              </a:rPr>
              <a:t>Ge</a:t>
            </a:r>
            <a:r>
              <a:rPr sz="1700" spc="-155" dirty="0">
                <a:latin typeface="Arial"/>
                <a:cs typeface="Arial"/>
              </a:rPr>
              <a:t>r</a:t>
            </a:r>
            <a:r>
              <a:rPr sz="1700" spc="-220" dirty="0">
                <a:latin typeface="Arial"/>
                <a:cs typeface="Arial"/>
              </a:rPr>
              <a:t>many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265" dirty="0">
                <a:latin typeface="Arial"/>
                <a:cs typeface="Arial"/>
              </a:rPr>
              <a:t>bec</a:t>
            </a:r>
            <a:r>
              <a:rPr sz="1700" spc="-270" dirty="0">
                <a:latin typeface="Arial"/>
                <a:cs typeface="Arial"/>
              </a:rPr>
              <a:t>a</a:t>
            </a:r>
            <a:r>
              <a:rPr sz="1700" spc="-285" dirty="0">
                <a:latin typeface="Arial"/>
                <a:cs typeface="Arial"/>
              </a:rPr>
              <a:t>u</a:t>
            </a:r>
            <a:r>
              <a:rPr sz="1700" spc="-265" dirty="0">
                <a:latin typeface="Arial"/>
                <a:cs typeface="Arial"/>
              </a:rPr>
              <a:t>s</a:t>
            </a:r>
            <a:r>
              <a:rPr sz="1700" spc="-325" dirty="0">
                <a:latin typeface="Arial"/>
                <a:cs typeface="Arial"/>
              </a:rPr>
              <a:t>e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80" dirty="0">
                <a:latin typeface="Arial"/>
                <a:cs typeface="Arial"/>
              </a:rPr>
              <a:t>of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125" dirty="0">
                <a:latin typeface="Arial"/>
                <a:cs typeface="Arial"/>
              </a:rPr>
              <a:t>t</a:t>
            </a:r>
            <a:r>
              <a:rPr sz="1700" spc="-265" dirty="0">
                <a:latin typeface="Arial"/>
                <a:cs typeface="Arial"/>
              </a:rPr>
              <a:t>he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65" dirty="0">
                <a:latin typeface="Arial"/>
                <a:cs typeface="Arial"/>
              </a:rPr>
              <a:t>Alps.</a:t>
            </a:r>
            <a:endParaRPr sz="1700">
              <a:latin typeface="Arial"/>
              <a:cs typeface="Arial"/>
            </a:endParaRPr>
          </a:p>
          <a:p>
            <a:pPr marL="355600" marR="34290" indent="-342900">
              <a:lnSpc>
                <a:spcPct val="100000"/>
              </a:lnSpc>
              <a:buFont typeface="Arial"/>
              <a:buAutoNum type="alphaUcPeriod"/>
              <a:tabLst>
                <a:tab pos="355600" algn="l"/>
              </a:tabLst>
            </a:pPr>
            <a:r>
              <a:rPr sz="1700" spc="-400" dirty="0">
                <a:latin typeface="Arial"/>
                <a:cs typeface="Arial"/>
              </a:rPr>
              <a:t>Ge</a:t>
            </a:r>
            <a:r>
              <a:rPr sz="1700" spc="-210" dirty="0">
                <a:latin typeface="Arial"/>
                <a:cs typeface="Arial"/>
              </a:rPr>
              <a:t>rm</a:t>
            </a:r>
            <a:r>
              <a:rPr sz="1700" spc="-195" dirty="0">
                <a:latin typeface="Arial"/>
                <a:cs typeface="Arial"/>
              </a:rPr>
              <a:t>a</a:t>
            </a:r>
            <a:r>
              <a:rPr sz="1700" spc="-155" dirty="0">
                <a:latin typeface="Arial"/>
                <a:cs typeface="Arial"/>
              </a:rPr>
              <a:t>ny</a:t>
            </a:r>
            <a:r>
              <a:rPr sz="1700" spc="-185" dirty="0">
                <a:latin typeface="Arial"/>
                <a:cs typeface="Arial"/>
              </a:rPr>
              <a:t>’s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20" dirty="0">
                <a:latin typeface="Arial"/>
                <a:cs typeface="Arial"/>
              </a:rPr>
              <a:t>loc</a:t>
            </a:r>
            <a:r>
              <a:rPr sz="1700" spc="-280" dirty="0">
                <a:latin typeface="Arial"/>
                <a:cs typeface="Arial"/>
              </a:rPr>
              <a:t>a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229" dirty="0">
                <a:latin typeface="Arial"/>
                <a:cs typeface="Arial"/>
              </a:rPr>
              <a:t>ion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80" dirty="0">
                <a:latin typeface="Arial"/>
                <a:cs typeface="Arial"/>
              </a:rPr>
              <a:t>in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275" dirty="0">
                <a:latin typeface="Arial"/>
                <a:cs typeface="Arial"/>
              </a:rPr>
              <a:t>he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40" dirty="0">
                <a:latin typeface="Arial"/>
                <a:cs typeface="Arial"/>
              </a:rPr>
              <a:t>c</a:t>
            </a:r>
            <a:r>
              <a:rPr sz="1700" spc="-260" dirty="0">
                <a:latin typeface="Arial"/>
                <a:cs typeface="Arial"/>
              </a:rPr>
              <a:t>e</a:t>
            </a:r>
            <a:r>
              <a:rPr sz="1700" spc="-110" dirty="0">
                <a:latin typeface="Arial"/>
                <a:cs typeface="Arial"/>
              </a:rPr>
              <a:t>nt</a:t>
            </a:r>
            <a:r>
              <a:rPr sz="1700" spc="-140" dirty="0">
                <a:latin typeface="Arial"/>
                <a:cs typeface="Arial"/>
              </a:rPr>
              <a:t>e</a:t>
            </a:r>
            <a:r>
              <a:rPr sz="1700" spc="-15" dirty="0">
                <a:latin typeface="Arial"/>
                <a:cs typeface="Arial"/>
              </a:rPr>
              <a:t>r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80" dirty="0">
                <a:latin typeface="Arial"/>
                <a:cs typeface="Arial"/>
              </a:rPr>
              <a:t>of</a:t>
            </a:r>
            <a:r>
              <a:rPr sz="1700" spc="40" dirty="0">
                <a:latin typeface="Arial"/>
                <a:cs typeface="Arial"/>
              </a:rPr>
              <a:t> </a:t>
            </a:r>
            <a:r>
              <a:rPr sz="1700" spc="-260" dirty="0">
                <a:latin typeface="Arial"/>
                <a:cs typeface="Arial"/>
              </a:rPr>
              <a:t>Europe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260" dirty="0">
                <a:latin typeface="Arial"/>
                <a:cs typeface="Arial"/>
              </a:rPr>
              <a:t>h</a:t>
            </a:r>
            <a:r>
              <a:rPr sz="1700" spc="-254" dirty="0">
                <a:latin typeface="Arial"/>
                <a:cs typeface="Arial"/>
              </a:rPr>
              <a:t>a</a:t>
            </a:r>
            <a:r>
              <a:rPr sz="1700" spc="-290" dirty="0">
                <a:latin typeface="Arial"/>
                <a:cs typeface="Arial"/>
              </a:rPr>
              <a:t>s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200" dirty="0">
                <a:latin typeface="Arial"/>
                <a:cs typeface="Arial"/>
              </a:rPr>
              <a:t>provi</a:t>
            </a:r>
            <a:r>
              <a:rPr sz="1700" spc="-270" dirty="0">
                <a:latin typeface="Arial"/>
                <a:cs typeface="Arial"/>
              </a:rPr>
              <a:t>d</a:t>
            </a:r>
            <a:r>
              <a:rPr sz="1700" spc="-325" dirty="0">
                <a:latin typeface="Arial"/>
                <a:cs typeface="Arial"/>
              </a:rPr>
              <a:t>ed</a:t>
            </a:r>
            <a:r>
              <a:rPr sz="1700" spc="-165" dirty="0">
                <a:latin typeface="Arial"/>
                <a:cs typeface="Arial"/>
              </a:rPr>
              <a:t> </a:t>
            </a:r>
            <a:r>
              <a:rPr sz="1700" spc="-250" dirty="0">
                <a:latin typeface="Arial"/>
                <a:cs typeface="Arial"/>
              </a:rPr>
              <a:t>no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120" dirty="0">
                <a:latin typeface="Arial"/>
                <a:cs typeface="Arial"/>
              </a:rPr>
              <a:t>t</a:t>
            </a:r>
            <a:r>
              <a:rPr sz="1700" spc="-110" dirty="0">
                <a:latin typeface="Arial"/>
                <a:cs typeface="Arial"/>
              </a:rPr>
              <a:t>r</a:t>
            </a:r>
            <a:r>
              <a:rPr sz="1700" spc="-175" dirty="0">
                <a:latin typeface="Arial"/>
                <a:cs typeface="Arial"/>
              </a:rPr>
              <a:t>a</a:t>
            </a:r>
            <a:r>
              <a:rPr sz="1700" spc="-325" dirty="0">
                <a:latin typeface="Arial"/>
                <a:cs typeface="Arial"/>
              </a:rPr>
              <a:t>de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spc="-185" dirty="0">
                <a:latin typeface="Arial"/>
                <a:cs typeface="Arial"/>
              </a:rPr>
              <a:t>opport</a:t>
            </a:r>
            <a:r>
              <a:rPr sz="1700" spc="-210" dirty="0">
                <a:latin typeface="Arial"/>
                <a:cs typeface="Arial"/>
              </a:rPr>
              <a:t>u</a:t>
            </a:r>
            <a:r>
              <a:rPr sz="1700" spc="-220" dirty="0">
                <a:latin typeface="Arial"/>
                <a:cs typeface="Arial"/>
              </a:rPr>
              <a:t>n</a:t>
            </a:r>
            <a:r>
              <a:rPr sz="1700" spc="-110" dirty="0">
                <a:latin typeface="Arial"/>
                <a:cs typeface="Arial"/>
              </a:rPr>
              <a:t>iti</a:t>
            </a:r>
            <a:r>
              <a:rPr sz="1700" spc="-245" dirty="0">
                <a:latin typeface="Arial"/>
                <a:cs typeface="Arial"/>
              </a:rPr>
              <a:t>e</a:t>
            </a:r>
            <a:r>
              <a:rPr sz="1700" spc="-320" dirty="0">
                <a:latin typeface="Arial"/>
                <a:cs typeface="Arial"/>
              </a:rPr>
              <a:t>s.</a:t>
            </a:r>
            <a:endParaRPr sz="1700">
              <a:latin typeface="Arial"/>
              <a:cs typeface="Arial"/>
            </a:endParaRPr>
          </a:p>
          <a:p>
            <a:pPr marL="355600" marR="381000" indent="-342900">
              <a:lnSpc>
                <a:spcPct val="100000"/>
              </a:lnSpc>
              <a:buFont typeface="Arial"/>
              <a:buAutoNum type="alphaUcPeriod"/>
              <a:tabLst>
                <a:tab pos="355600" algn="l"/>
              </a:tabLst>
            </a:pPr>
            <a:r>
              <a:rPr sz="1700" spc="-400" dirty="0">
                <a:latin typeface="Arial"/>
                <a:cs typeface="Arial"/>
              </a:rPr>
              <a:t>Ge</a:t>
            </a:r>
            <a:r>
              <a:rPr sz="1700" spc="-210" dirty="0">
                <a:latin typeface="Arial"/>
                <a:cs typeface="Arial"/>
              </a:rPr>
              <a:t>rm</a:t>
            </a:r>
            <a:r>
              <a:rPr sz="1700" spc="-195" dirty="0">
                <a:latin typeface="Arial"/>
                <a:cs typeface="Arial"/>
              </a:rPr>
              <a:t>a</a:t>
            </a:r>
            <a:r>
              <a:rPr sz="1700" spc="-155" dirty="0">
                <a:latin typeface="Arial"/>
                <a:cs typeface="Arial"/>
              </a:rPr>
              <a:t>ny</a:t>
            </a:r>
            <a:r>
              <a:rPr sz="1700" spc="-185" dirty="0">
                <a:latin typeface="Arial"/>
                <a:cs typeface="Arial"/>
              </a:rPr>
              <a:t>’s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20" dirty="0">
                <a:latin typeface="Arial"/>
                <a:cs typeface="Arial"/>
              </a:rPr>
              <a:t>loc</a:t>
            </a:r>
            <a:r>
              <a:rPr sz="1700" spc="-280" dirty="0">
                <a:latin typeface="Arial"/>
                <a:cs typeface="Arial"/>
              </a:rPr>
              <a:t>a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229" dirty="0">
                <a:latin typeface="Arial"/>
                <a:cs typeface="Arial"/>
              </a:rPr>
              <a:t>ion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50" dirty="0">
                <a:latin typeface="Arial"/>
                <a:cs typeface="Arial"/>
              </a:rPr>
              <a:t>on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120" dirty="0">
                <a:latin typeface="Arial"/>
                <a:cs typeface="Arial"/>
              </a:rPr>
              <a:t>t</a:t>
            </a:r>
            <a:r>
              <a:rPr sz="1700" spc="-275" dirty="0">
                <a:latin typeface="Arial"/>
                <a:cs typeface="Arial"/>
              </a:rPr>
              <a:t>he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60" dirty="0">
                <a:latin typeface="Arial"/>
                <a:cs typeface="Arial"/>
              </a:rPr>
              <a:t>Europe</a:t>
            </a:r>
            <a:r>
              <a:rPr sz="1700" spc="-285" dirty="0">
                <a:latin typeface="Arial"/>
                <a:cs typeface="Arial"/>
              </a:rPr>
              <a:t>a</a:t>
            </a:r>
            <a:r>
              <a:rPr sz="1700" spc="-175" dirty="0">
                <a:latin typeface="Arial"/>
                <a:cs typeface="Arial"/>
              </a:rPr>
              <a:t>n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365" dirty="0">
                <a:latin typeface="Arial"/>
                <a:cs typeface="Arial"/>
              </a:rPr>
              <a:t>P</a:t>
            </a:r>
            <a:r>
              <a:rPr sz="1700" spc="-125" dirty="0">
                <a:latin typeface="Arial"/>
                <a:cs typeface="Arial"/>
              </a:rPr>
              <a:t>l</a:t>
            </a:r>
            <a:r>
              <a:rPr sz="1700" spc="-300" dirty="0">
                <a:latin typeface="Arial"/>
                <a:cs typeface="Arial"/>
              </a:rPr>
              <a:t>a</a:t>
            </a:r>
            <a:r>
              <a:rPr sz="1700" spc="-180" dirty="0">
                <a:latin typeface="Arial"/>
                <a:cs typeface="Arial"/>
              </a:rPr>
              <a:t>in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260" dirty="0">
                <a:latin typeface="Arial"/>
                <a:cs typeface="Arial"/>
              </a:rPr>
              <a:t>h</a:t>
            </a:r>
            <a:r>
              <a:rPr sz="1700" spc="-254" dirty="0">
                <a:latin typeface="Arial"/>
                <a:cs typeface="Arial"/>
              </a:rPr>
              <a:t>a</a:t>
            </a:r>
            <a:r>
              <a:rPr sz="1700" spc="-290" dirty="0">
                <a:latin typeface="Arial"/>
                <a:cs typeface="Arial"/>
              </a:rPr>
              <a:t>s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310" dirty="0">
                <a:latin typeface="Arial"/>
                <a:cs typeface="Arial"/>
              </a:rPr>
              <a:t>made</a:t>
            </a:r>
            <a:r>
              <a:rPr sz="1700" spc="-140" dirty="0">
                <a:latin typeface="Arial"/>
                <a:cs typeface="Arial"/>
              </a:rPr>
              <a:t> 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110" dirty="0">
                <a:latin typeface="Arial"/>
                <a:cs typeface="Arial"/>
              </a:rPr>
              <a:t>r</a:t>
            </a:r>
            <a:r>
              <a:rPr sz="1700" spc="-175" dirty="0">
                <a:latin typeface="Arial"/>
                <a:cs typeface="Arial"/>
              </a:rPr>
              <a:t>a</a:t>
            </a:r>
            <a:r>
              <a:rPr sz="1700" spc="-360" dirty="0">
                <a:latin typeface="Arial"/>
                <a:cs typeface="Arial"/>
              </a:rPr>
              <a:t>d</a:t>
            </a:r>
            <a:r>
              <a:rPr sz="1700" spc="-155" dirty="0">
                <a:latin typeface="Arial"/>
                <a:cs typeface="Arial"/>
              </a:rPr>
              <a:t>i</a:t>
            </a:r>
            <a:r>
              <a:rPr sz="1700" spc="-260" dirty="0">
                <a:latin typeface="Arial"/>
                <a:cs typeface="Arial"/>
              </a:rPr>
              <a:t>ng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40" dirty="0">
                <a:latin typeface="Arial"/>
                <a:cs typeface="Arial"/>
              </a:rPr>
              <a:t>wi</a:t>
            </a:r>
            <a:r>
              <a:rPr sz="1700" spc="-80" dirty="0">
                <a:latin typeface="Arial"/>
                <a:cs typeface="Arial"/>
              </a:rPr>
              <a:t>t</a:t>
            </a:r>
            <a:r>
              <a:rPr sz="1700" spc="-220" dirty="0">
                <a:latin typeface="Arial"/>
                <a:cs typeface="Arial"/>
              </a:rPr>
              <a:t>h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spc="-130" dirty="0">
                <a:latin typeface="Arial"/>
                <a:cs typeface="Arial"/>
              </a:rPr>
              <a:t>ot</a:t>
            </a:r>
            <a:r>
              <a:rPr sz="1700" spc="-170" dirty="0">
                <a:latin typeface="Arial"/>
                <a:cs typeface="Arial"/>
              </a:rPr>
              <a:t>h</a:t>
            </a:r>
            <a:r>
              <a:rPr sz="1700" spc="-325" dirty="0">
                <a:latin typeface="Arial"/>
                <a:cs typeface="Arial"/>
              </a:rPr>
              <a:t>e</a:t>
            </a:r>
            <a:r>
              <a:rPr sz="1700" spc="-15" dirty="0">
                <a:latin typeface="Arial"/>
                <a:cs typeface="Arial"/>
              </a:rPr>
              <a:t>r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29" dirty="0">
                <a:latin typeface="Arial"/>
                <a:cs typeface="Arial"/>
              </a:rPr>
              <a:t>cou</a:t>
            </a:r>
            <a:r>
              <a:rPr sz="1700" spc="-250" dirty="0">
                <a:latin typeface="Arial"/>
                <a:cs typeface="Arial"/>
              </a:rPr>
              <a:t>n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130" dirty="0">
                <a:latin typeface="Arial"/>
                <a:cs typeface="Arial"/>
              </a:rPr>
              <a:t>ri</a:t>
            </a:r>
            <a:r>
              <a:rPr sz="1700" spc="-254" dirty="0">
                <a:latin typeface="Arial"/>
                <a:cs typeface="Arial"/>
              </a:rPr>
              <a:t>e</a:t>
            </a:r>
            <a:r>
              <a:rPr sz="1700" spc="-290" dirty="0">
                <a:latin typeface="Arial"/>
                <a:cs typeface="Arial"/>
              </a:rPr>
              <a:t>s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360" dirty="0">
                <a:latin typeface="Arial"/>
                <a:cs typeface="Arial"/>
              </a:rPr>
              <a:t>d</a:t>
            </a:r>
            <a:r>
              <a:rPr sz="1700" spc="-155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ffic</a:t>
            </a:r>
            <a:r>
              <a:rPr sz="1700" spc="-90" dirty="0">
                <a:latin typeface="Arial"/>
                <a:cs typeface="Arial"/>
              </a:rPr>
              <a:t>ult</a:t>
            </a:r>
            <a:r>
              <a:rPr sz="1700" spc="-350" dirty="0"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  <a:p>
            <a:pPr marL="355600" marR="69850" indent="-342900">
              <a:lnSpc>
                <a:spcPct val="100000"/>
              </a:lnSpc>
              <a:buFont typeface="Arial"/>
              <a:buAutoNum type="alphaUcPeriod"/>
              <a:tabLst>
                <a:tab pos="355600" algn="l"/>
              </a:tabLst>
            </a:pPr>
            <a:r>
              <a:rPr sz="1700" spc="-215" dirty="0">
                <a:latin typeface="Arial"/>
                <a:cs typeface="Arial"/>
              </a:rPr>
              <a:t>Rive</a:t>
            </a:r>
            <a:r>
              <a:rPr sz="1700" spc="-140" dirty="0">
                <a:latin typeface="Arial"/>
                <a:cs typeface="Arial"/>
              </a:rPr>
              <a:t>r</a:t>
            </a:r>
            <a:r>
              <a:rPr sz="1700" spc="-290" dirty="0">
                <a:latin typeface="Arial"/>
                <a:cs typeface="Arial"/>
              </a:rPr>
              <a:t>s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254" dirty="0">
                <a:latin typeface="Arial"/>
                <a:cs typeface="Arial"/>
              </a:rPr>
              <a:t>s</a:t>
            </a:r>
            <a:r>
              <a:rPr sz="1700" spc="-295" dirty="0">
                <a:latin typeface="Arial"/>
                <a:cs typeface="Arial"/>
              </a:rPr>
              <a:t>u</a:t>
            </a:r>
            <a:r>
              <a:rPr sz="1700" spc="-210" dirty="0">
                <a:latin typeface="Arial"/>
                <a:cs typeface="Arial"/>
              </a:rPr>
              <a:t>ch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285" dirty="0">
                <a:latin typeface="Arial"/>
                <a:cs typeface="Arial"/>
              </a:rPr>
              <a:t>a</a:t>
            </a:r>
            <a:r>
              <a:rPr sz="1700" spc="-290" dirty="0">
                <a:latin typeface="Arial"/>
                <a:cs typeface="Arial"/>
              </a:rPr>
              <a:t>s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275" dirty="0">
                <a:latin typeface="Arial"/>
                <a:cs typeface="Arial"/>
              </a:rPr>
              <a:t>he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50" dirty="0">
                <a:latin typeface="Arial"/>
                <a:cs typeface="Arial"/>
              </a:rPr>
              <a:t>Rhine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285" dirty="0">
                <a:latin typeface="Arial"/>
                <a:cs typeface="Arial"/>
              </a:rPr>
              <a:t>a</a:t>
            </a:r>
            <a:r>
              <a:rPr sz="1700" spc="-250" dirty="0">
                <a:latin typeface="Arial"/>
                <a:cs typeface="Arial"/>
              </a:rPr>
              <a:t>nd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120" dirty="0">
                <a:latin typeface="Arial"/>
                <a:cs typeface="Arial"/>
              </a:rPr>
              <a:t>t</a:t>
            </a:r>
            <a:r>
              <a:rPr sz="1700" spc="-275" dirty="0">
                <a:latin typeface="Arial"/>
                <a:cs typeface="Arial"/>
              </a:rPr>
              <a:t>he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75" dirty="0">
                <a:latin typeface="Arial"/>
                <a:cs typeface="Arial"/>
              </a:rPr>
              <a:t>Dan</a:t>
            </a:r>
            <a:r>
              <a:rPr sz="1700" spc="-260" dirty="0">
                <a:latin typeface="Arial"/>
                <a:cs typeface="Arial"/>
              </a:rPr>
              <a:t>u</a:t>
            </a:r>
            <a:r>
              <a:rPr sz="1700" spc="-305" dirty="0">
                <a:latin typeface="Arial"/>
                <a:cs typeface="Arial"/>
              </a:rPr>
              <a:t>be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200" dirty="0">
                <a:latin typeface="Arial"/>
                <a:cs typeface="Arial"/>
              </a:rPr>
              <a:t>gi</a:t>
            </a:r>
            <a:r>
              <a:rPr sz="1700" spc="-265" dirty="0">
                <a:latin typeface="Arial"/>
                <a:cs typeface="Arial"/>
              </a:rPr>
              <a:t>v</a:t>
            </a:r>
            <a:r>
              <a:rPr sz="1700" spc="-325" dirty="0">
                <a:latin typeface="Arial"/>
                <a:cs typeface="Arial"/>
              </a:rPr>
              <a:t>e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400" dirty="0">
                <a:latin typeface="Arial"/>
                <a:cs typeface="Arial"/>
              </a:rPr>
              <a:t>Ge</a:t>
            </a:r>
            <a:r>
              <a:rPr sz="1700" spc="-210" dirty="0">
                <a:latin typeface="Arial"/>
                <a:cs typeface="Arial"/>
              </a:rPr>
              <a:t>rm</a:t>
            </a:r>
            <a:r>
              <a:rPr sz="1700" spc="-195" dirty="0">
                <a:latin typeface="Arial"/>
                <a:cs typeface="Arial"/>
              </a:rPr>
              <a:t>a</a:t>
            </a:r>
            <a:r>
              <a:rPr sz="1700" spc="-145" dirty="0">
                <a:latin typeface="Arial"/>
                <a:cs typeface="Arial"/>
              </a:rPr>
              <a:t>ny</a:t>
            </a:r>
            <a:r>
              <a:rPr sz="1700" spc="-80" dirty="0">
                <a:latin typeface="Arial"/>
                <a:cs typeface="Arial"/>
              </a:rPr>
              <a:t> </a:t>
            </a:r>
            <a:r>
              <a:rPr sz="1700" spc="-285" dirty="0">
                <a:latin typeface="Arial"/>
                <a:cs typeface="Arial"/>
              </a:rPr>
              <a:t>a</a:t>
            </a:r>
            <a:r>
              <a:rPr sz="1700" spc="-175" dirty="0">
                <a:latin typeface="Arial"/>
                <a:cs typeface="Arial"/>
              </a:rPr>
              <a:t>n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320" dirty="0">
                <a:latin typeface="Arial"/>
                <a:cs typeface="Arial"/>
              </a:rPr>
              <a:t>e</a:t>
            </a:r>
            <a:r>
              <a:rPr sz="1700" spc="-225" dirty="0">
                <a:latin typeface="Arial"/>
                <a:cs typeface="Arial"/>
              </a:rPr>
              <a:t>xc</a:t>
            </a:r>
            <a:r>
              <a:rPr sz="1700" spc="-325" dirty="0">
                <a:latin typeface="Arial"/>
                <a:cs typeface="Arial"/>
              </a:rPr>
              <a:t>e</a:t>
            </a:r>
            <a:r>
              <a:rPr sz="1700" spc="-145" dirty="0">
                <a:latin typeface="Arial"/>
                <a:cs typeface="Arial"/>
              </a:rPr>
              <a:t>l</a:t>
            </a:r>
            <a:r>
              <a:rPr sz="1700" spc="-155" dirty="0">
                <a:latin typeface="Arial"/>
                <a:cs typeface="Arial"/>
              </a:rPr>
              <a:t>l</a:t>
            </a:r>
            <a:r>
              <a:rPr sz="1700" spc="-325" dirty="0">
                <a:latin typeface="Arial"/>
                <a:cs typeface="Arial"/>
              </a:rPr>
              <a:t>e</a:t>
            </a:r>
            <a:r>
              <a:rPr sz="1700" spc="-25" dirty="0">
                <a:latin typeface="Arial"/>
                <a:cs typeface="Arial"/>
              </a:rPr>
              <a:t>nt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spc="-320" dirty="0">
                <a:latin typeface="Arial"/>
                <a:cs typeface="Arial"/>
              </a:rPr>
              <a:t>w</a:t>
            </a:r>
            <a:r>
              <a:rPr sz="1700" spc="-245" dirty="0">
                <a:latin typeface="Arial"/>
                <a:cs typeface="Arial"/>
              </a:rPr>
              <a:t>a</a:t>
            </a:r>
            <a:r>
              <a:rPr sz="1700" spc="-120" dirty="0">
                <a:latin typeface="Arial"/>
                <a:cs typeface="Arial"/>
              </a:rPr>
              <a:t>y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325" dirty="0">
                <a:latin typeface="Arial"/>
                <a:cs typeface="Arial"/>
              </a:rPr>
              <a:t>o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110" dirty="0">
                <a:latin typeface="Arial"/>
                <a:cs typeface="Arial"/>
              </a:rPr>
              <a:t>r</a:t>
            </a:r>
            <a:r>
              <a:rPr sz="1700" spc="-175" dirty="0">
                <a:latin typeface="Arial"/>
                <a:cs typeface="Arial"/>
              </a:rPr>
              <a:t>a</a:t>
            </a:r>
            <a:r>
              <a:rPr sz="1700" spc="-240" dirty="0">
                <a:latin typeface="Arial"/>
                <a:cs typeface="Arial"/>
              </a:rPr>
              <a:t>n</a:t>
            </a:r>
            <a:r>
              <a:rPr sz="1700" spc="-225" dirty="0">
                <a:latin typeface="Arial"/>
                <a:cs typeface="Arial"/>
              </a:rPr>
              <a:t>s</a:t>
            </a:r>
            <a:r>
              <a:rPr sz="1700" spc="-125" dirty="0">
                <a:latin typeface="Arial"/>
                <a:cs typeface="Arial"/>
              </a:rPr>
              <a:t>port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335" dirty="0">
                <a:latin typeface="Arial"/>
                <a:cs typeface="Arial"/>
              </a:rPr>
              <a:t>goo</a:t>
            </a:r>
            <a:r>
              <a:rPr sz="1700" spc="-345" dirty="0">
                <a:latin typeface="Arial"/>
                <a:cs typeface="Arial"/>
              </a:rPr>
              <a:t>d</a:t>
            </a:r>
            <a:r>
              <a:rPr sz="1700" spc="-290" dirty="0">
                <a:latin typeface="Arial"/>
                <a:cs typeface="Arial"/>
              </a:rPr>
              <a:t>s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285" dirty="0">
                <a:latin typeface="Arial"/>
                <a:cs typeface="Arial"/>
              </a:rPr>
              <a:t>a</a:t>
            </a:r>
            <a:r>
              <a:rPr sz="1700" spc="-250" dirty="0">
                <a:latin typeface="Arial"/>
                <a:cs typeface="Arial"/>
              </a:rPr>
              <a:t>nd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-305" dirty="0">
                <a:latin typeface="Arial"/>
                <a:cs typeface="Arial"/>
              </a:rPr>
              <a:t>p</a:t>
            </a:r>
            <a:r>
              <a:rPr sz="1700" spc="-300" dirty="0">
                <a:latin typeface="Arial"/>
                <a:cs typeface="Arial"/>
              </a:rPr>
              <a:t>e</a:t>
            </a:r>
            <a:r>
              <a:rPr sz="1700" spc="-250" dirty="0">
                <a:latin typeface="Arial"/>
                <a:cs typeface="Arial"/>
              </a:rPr>
              <a:t>opl</a:t>
            </a:r>
            <a:r>
              <a:rPr sz="1700" spc="-310" dirty="0">
                <a:latin typeface="Arial"/>
                <a:cs typeface="Arial"/>
              </a:rPr>
              <a:t>e</a:t>
            </a:r>
            <a:r>
              <a:rPr sz="1700" spc="-350" dirty="0"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5805" y="232283"/>
            <a:ext cx="307848" cy="3307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995159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95159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55180" y="3829811"/>
            <a:ext cx="277368" cy="3307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79919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79919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39940" y="232283"/>
            <a:ext cx="274320" cy="3307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4320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4320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4949" y="3829811"/>
            <a:ext cx="268223" cy="3307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21640" y="586866"/>
            <a:ext cx="2836545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315" dirty="0">
                <a:latin typeface="Arial"/>
                <a:cs typeface="Arial"/>
              </a:rPr>
              <a:t>H</a:t>
            </a:r>
            <a:r>
              <a:rPr sz="1600" spc="-305" dirty="0">
                <a:latin typeface="Arial"/>
                <a:cs typeface="Arial"/>
              </a:rPr>
              <a:t>o</a:t>
            </a:r>
            <a:r>
              <a:rPr sz="1600" spc="-270" dirty="0">
                <a:latin typeface="Arial"/>
                <a:cs typeface="Arial"/>
              </a:rPr>
              <a:t>w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204" dirty="0">
                <a:latin typeface="Arial"/>
                <a:cs typeface="Arial"/>
              </a:rPr>
              <a:t>h</a:t>
            </a:r>
            <a:r>
              <a:rPr sz="1600" spc="-265" dirty="0">
                <a:latin typeface="Arial"/>
                <a:cs typeface="Arial"/>
              </a:rPr>
              <a:t>a</a:t>
            </a:r>
            <a:r>
              <a:rPr sz="1600" spc="-275" dirty="0">
                <a:latin typeface="Arial"/>
                <a:cs typeface="Arial"/>
              </a:rPr>
              <a:t>s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75" dirty="0">
                <a:latin typeface="Arial"/>
                <a:cs typeface="Arial"/>
              </a:rPr>
              <a:t>i</a:t>
            </a:r>
            <a:r>
              <a:rPr sz="1600" spc="110" dirty="0">
                <a:latin typeface="Arial"/>
                <a:cs typeface="Arial"/>
              </a:rPr>
              <a:t>t</a:t>
            </a:r>
            <a:r>
              <a:rPr sz="1600" spc="-275" dirty="0">
                <a:latin typeface="Arial"/>
                <a:cs typeface="Arial"/>
              </a:rPr>
              <a:t>s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320" dirty="0">
                <a:latin typeface="Arial"/>
                <a:cs typeface="Arial"/>
              </a:rPr>
              <a:t>g</a:t>
            </a:r>
            <a:r>
              <a:rPr sz="1600" spc="-300" dirty="0">
                <a:latin typeface="Arial"/>
                <a:cs typeface="Arial"/>
              </a:rPr>
              <a:t>e</a:t>
            </a:r>
            <a:r>
              <a:rPr sz="1600" spc="-305" dirty="0">
                <a:latin typeface="Arial"/>
                <a:cs typeface="Arial"/>
              </a:rPr>
              <a:t>o</a:t>
            </a:r>
            <a:r>
              <a:rPr sz="1600" spc="-215" dirty="0">
                <a:latin typeface="Arial"/>
                <a:cs typeface="Arial"/>
              </a:rPr>
              <a:t>g</a:t>
            </a:r>
            <a:r>
              <a:rPr sz="1600" spc="-140" dirty="0">
                <a:latin typeface="Arial"/>
                <a:cs typeface="Arial"/>
              </a:rPr>
              <a:t>r</a:t>
            </a:r>
            <a:r>
              <a:rPr sz="1600" spc="-270" dirty="0">
                <a:latin typeface="Arial"/>
                <a:cs typeface="Arial"/>
              </a:rPr>
              <a:t>ap</a:t>
            </a:r>
            <a:r>
              <a:rPr sz="1600" spc="-204" dirty="0">
                <a:latin typeface="Arial"/>
                <a:cs typeface="Arial"/>
              </a:rPr>
              <a:t>h</a:t>
            </a:r>
            <a:r>
              <a:rPr sz="1600" spc="-114" dirty="0">
                <a:latin typeface="Arial"/>
                <a:cs typeface="Arial"/>
              </a:rPr>
              <a:t>y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265" dirty="0">
                <a:latin typeface="Arial"/>
                <a:cs typeface="Arial"/>
              </a:rPr>
              <a:t>a</a:t>
            </a:r>
            <a:r>
              <a:rPr sz="1600" spc="155" dirty="0">
                <a:latin typeface="Arial"/>
                <a:cs typeface="Arial"/>
              </a:rPr>
              <a:t>ff</a:t>
            </a:r>
            <a:r>
              <a:rPr sz="1600" spc="-300" dirty="0">
                <a:latin typeface="Arial"/>
                <a:cs typeface="Arial"/>
              </a:rPr>
              <a:t>e</a:t>
            </a:r>
            <a:r>
              <a:rPr sz="1600" spc="-175" dirty="0">
                <a:latin typeface="Arial"/>
                <a:cs typeface="Arial"/>
              </a:rPr>
              <a:t>c</a:t>
            </a:r>
            <a:r>
              <a:rPr sz="1600" spc="110" dirty="0">
                <a:latin typeface="Arial"/>
                <a:cs typeface="Arial"/>
              </a:rPr>
              <a:t>t</a:t>
            </a:r>
            <a:r>
              <a:rPr sz="1600" spc="-305" dirty="0">
                <a:latin typeface="Arial"/>
                <a:cs typeface="Arial"/>
              </a:rPr>
              <a:t>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330" dirty="0">
                <a:latin typeface="Arial"/>
                <a:cs typeface="Arial"/>
              </a:rPr>
              <a:t>R</a:t>
            </a:r>
            <a:r>
              <a:rPr sz="1600" spc="-229" dirty="0">
                <a:latin typeface="Arial"/>
                <a:cs typeface="Arial"/>
              </a:rPr>
              <a:t>u</a:t>
            </a:r>
            <a:r>
              <a:rPr sz="1600" spc="-270" dirty="0">
                <a:latin typeface="Arial"/>
                <a:cs typeface="Arial"/>
              </a:rPr>
              <a:t>ss</a:t>
            </a:r>
            <a:r>
              <a:rPr sz="1600" spc="-175" dirty="0">
                <a:latin typeface="Arial"/>
                <a:cs typeface="Arial"/>
              </a:rPr>
              <a:t>i</a:t>
            </a:r>
            <a:r>
              <a:rPr sz="1600" spc="-265" dirty="0">
                <a:latin typeface="Arial"/>
                <a:cs typeface="Arial"/>
              </a:rPr>
              <a:t>a</a:t>
            </a:r>
            <a:r>
              <a:rPr sz="1600" spc="-285" dirty="0"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74789" y="6029248"/>
            <a:ext cx="2820035" cy="370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05" dirty="0">
                <a:latin typeface="Arial"/>
                <a:cs typeface="Arial"/>
              </a:rPr>
              <a:t>D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180" dirty="0">
                <a:latin typeface="Arial"/>
                <a:cs typeface="Arial"/>
              </a:rPr>
              <a:t>North</a:t>
            </a:r>
            <a:r>
              <a:rPr sz="2400" spc="-260" dirty="0">
                <a:latin typeface="Arial"/>
                <a:cs typeface="Arial"/>
              </a:rPr>
              <a:t>wester</a:t>
            </a:r>
            <a:r>
              <a:rPr sz="2400" spc="-245" dirty="0">
                <a:latin typeface="Arial"/>
                <a:cs typeface="Arial"/>
              </a:rPr>
              <a:t>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390" dirty="0">
                <a:latin typeface="Arial"/>
                <a:cs typeface="Arial"/>
              </a:rPr>
              <a:t>Hi</a:t>
            </a:r>
            <a:r>
              <a:rPr sz="2400" spc="-450" dirty="0">
                <a:latin typeface="Arial"/>
                <a:cs typeface="Arial"/>
              </a:rPr>
              <a:t>g</a:t>
            </a:r>
            <a:r>
              <a:rPr sz="2400" spc="-345" dirty="0">
                <a:latin typeface="Arial"/>
                <a:cs typeface="Arial"/>
              </a:rPr>
              <a:t>hlands</a:t>
            </a:r>
            <a:r>
              <a:rPr sz="2400" spc="-49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3059" y="6085027"/>
            <a:ext cx="204470" cy="370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00" dirty="0">
                <a:latin typeface="Arial"/>
                <a:cs typeface="Arial"/>
              </a:rPr>
              <a:t>D.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10259" y="6085027"/>
            <a:ext cx="1227455" cy="370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459" dirty="0">
                <a:latin typeface="Arial"/>
                <a:cs typeface="Arial"/>
              </a:rPr>
              <a:t>Rh</a:t>
            </a:r>
            <a:r>
              <a:rPr sz="2400" spc="-155" dirty="0">
                <a:latin typeface="Arial"/>
                <a:cs typeface="Arial"/>
              </a:rPr>
              <a:t>i</a:t>
            </a:r>
            <a:r>
              <a:rPr sz="2400" spc="-350" dirty="0">
                <a:latin typeface="Arial"/>
                <a:cs typeface="Arial"/>
              </a:rPr>
              <a:t>ne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390" dirty="0">
                <a:latin typeface="Arial"/>
                <a:cs typeface="Arial"/>
              </a:rPr>
              <a:t>Ri</a:t>
            </a:r>
            <a:r>
              <a:rPr sz="2400" spc="-215" dirty="0">
                <a:latin typeface="Arial"/>
                <a:cs typeface="Arial"/>
              </a:rPr>
              <a:t>ver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3059" y="836803"/>
            <a:ext cx="4728845" cy="2202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86385" indent="-342900">
              <a:lnSpc>
                <a:spcPct val="100000"/>
              </a:lnSpc>
              <a:buFont typeface="Arial"/>
              <a:buAutoNum type="alphaUcPeriod"/>
              <a:tabLst>
                <a:tab pos="355600" algn="l"/>
              </a:tabLst>
            </a:pPr>
            <a:r>
              <a:rPr sz="1600" spc="-295" dirty="0">
                <a:latin typeface="Arial"/>
                <a:cs typeface="Arial"/>
              </a:rPr>
              <a:t>Rus</a:t>
            </a:r>
            <a:r>
              <a:rPr sz="1600" spc="-260" dirty="0">
                <a:latin typeface="Arial"/>
                <a:cs typeface="Arial"/>
              </a:rPr>
              <a:t>s</a:t>
            </a:r>
            <a:r>
              <a:rPr sz="1600" spc="-200" dirty="0">
                <a:latin typeface="Arial"/>
                <a:cs typeface="Arial"/>
              </a:rPr>
              <a:t>ia’s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54" dirty="0">
                <a:latin typeface="Arial"/>
                <a:cs typeface="Arial"/>
              </a:rPr>
              <a:t>co</a:t>
            </a:r>
            <a:r>
              <a:rPr sz="1600" spc="-120" dirty="0">
                <a:latin typeface="Arial"/>
                <a:cs typeface="Arial"/>
              </a:rPr>
              <a:t>l</a:t>
            </a:r>
            <a:r>
              <a:rPr sz="1600" spc="-305" dirty="0">
                <a:latin typeface="Arial"/>
                <a:cs typeface="Arial"/>
              </a:rPr>
              <a:t>d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220" dirty="0">
                <a:latin typeface="Arial"/>
                <a:cs typeface="Arial"/>
              </a:rPr>
              <a:t>c</a:t>
            </a:r>
            <a:r>
              <a:rPr sz="1600" spc="-110" dirty="0">
                <a:latin typeface="Arial"/>
                <a:cs typeface="Arial"/>
              </a:rPr>
              <a:t>l</a:t>
            </a:r>
            <a:r>
              <a:rPr sz="1600" spc="-105" dirty="0">
                <a:latin typeface="Arial"/>
                <a:cs typeface="Arial"/>
              </a:rPr>
              <a:t>i</a:t>
            </a:r>
            <a:r>
              <a:rPr sz="1600" spc="-395" dirty="0">
                <a:latin typeface="Arial"/>
                <a:cs typeface="Arial"/>
              </a:rPr>
              <a:t>m</a:t>
            </a:r>
            <a:r>
              <a:rPr sz="1600" spc="-110" dirty="0">
                <a:latin typeface="Arial"/>
                <a:cs typeface="Arial"/>
              </a:rPr>
              <a:t>a</a:t>
            </a:r>
            <a:r>
              <a:rPr sz="1600" spc="-60" dirty="0">
                <a:latin typeface="Arial"/>
                <a:cs typeface="Arial"/>
              </a:rPr>
              <a:t>t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80" dirty="0">
                <a:latin typeface="Arial"/>
                <a:cs typeface="Arial"/>
              </a:rPr>
              <a:t>ma</a:t>
            </a:r>
            <a:r>
              <a:rPr sz="1600" spc="-210" dirty="0">
                <a:latin typeface="Arial"/>
                <a:cs typeface="Arial"/>
              </a:rPr>
              <a:t>k</a:t>
            </a:r>
            <a:r>
              <a:rPr sz="1600" spc="-290" dirty="0">
                <a:latin typeface="Arial"/>
                <a:cs typeface="Arial"/>
              </a:rPr>
              <a:t>es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215" dirty="0">
                <a:latin typeface="Arial"/>
                <a:cs typeface="Arial"/>
              </a:rPr>
              <a:t>ac</a:t>
            </a:r>
            <a:r>
              <a:rPr sz="1600" spc="-210" dirty="0">
                <a:latin typeface="Arial"/>
                <a:cs typeface="Arial"/>
              </a:rPr>
              <a:t>c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-285" dirty="0">
                <a:latin typeface="Arial"/>
                <a:cs typeface="Arial"/>
              </a:rPr>
              <a:t>s</a:t>
            </a:r>
            <a:r>
              <a:rPr sz="1600" spc="-175" dirty="0">
                <a:latin typeface="Arial"/>
                <a:cs typeface="Arial"/>
              </a:rPr>
              <a:t>si</a:t>
            </a:r>
            <a:r>
              <a:rPr sz="1600" spc="-280" dirty="0">
                <a:latin typeface="Arial"/>
                <a:cs typeface="Arial"/>
              </a:rPr>
              <a:t>n</a:t>
            </a:r>
            <a:r>
              <a:rPr sz="1600" spc="-330" dirty="0">
                <a:latin typeface="Arial"/>
                <a:cs typeface="Arial"/>
              </a:rPr>
              <a:t>g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i</a:t>
            </a:r>
            <a:r>
              <a:rPr sz="1600" spc="-45" dirty="0">
                <a:latin typeface="Arial"/>
                <a:cs typeface="Arial"/>
              </a:rPr>
              <a:t>t</a:t>
            </a:r>
            <a:r>
              <a:rPr sz="1600" spc="-275" dirty="0">
                <a:latin typeface="Arial"/>
                <a:cs typeface="Arial"/>
              </a:rPr>
              <a:t>s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25" dirty="0">
                <a:latin typeface="Arial"/>
                <a:cs typeface="Arial"/>
              </a:rPr>
              <a:t>na</a:t>
            </a:r>
            <a:r>
              <a:rPr sz="1600" spc="-75" dirty="0">
                <a:latin typeface="Arial"/>
                <a:cs typeface="Arial"/>
              </a:rPr>
              <a:t>t</a:t>
            </a:r>
            <a:r>
              <a:rPr sz="1600" spc="-245" dirty="0">
                <a:latin typeface="Arial"/>
                <a:cs typeface="Arial"/>
              </a:rPr>
              <a:t>u</a:t>
            </a:r>
            <a:r>
              <a:rPr sz="1600" spc="-140" dirty="0">
                <a:latin typeface="Arial"/>
                <a:cs typeface="Arial"/>
              </a:rPr>
              <a:t>ral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25" dirty="0">
                <a:latin typeface="Arial"/>
                <a:cs typeface="Arial"/>
              </a:rPr>
              <a:t>resou</a:t>
            </a:r>
            <a:r>
              <a:rPr sz="1600" spc="-190" dirty="0">
                <a:latin typeface="Arial"/>
                <a:cs typeface="Arial"/>
              </a:rPr>
              <a:t>rces</a:t>
            </a:r>
            <a:r>
              <a:rPr sz="1600" spc="-114" dirty="0">
                <a:latin typeface="Arial"/>
                <a:cs typeface="Arial"/>
              </a:rPr>
              <a:t> </a:t>
            </a:r>
            <a:r>
              <a:rPr sz="1600" spc="-295" dirty="0">
                <a:latin typeface="Arial"/>
                <a:cs typeface="Arial"/>
              </a:rPr>
              <a:t>ea</a:t>
            </a:r>
            <a:r>
              <a:rPr sz="1600" spc="-275" dirty="0">
                <a:latin typeface="Arial"/>
                <a:cs typeface="Arial"/>
              </a:rPr>
              <a:t>s</a:t>
            </a:r>
            <a:r>
              <a:rPr sz="1600" spc="-114" dirty="0">
                <a:latin typeface="Arial"/>
                <a:cs typeface="Arial"/>
              </a:rPr>
              <a:t>y</a:t>
            </a:r>
            <a:r>
              <a:rPr sz="1600" spc="-330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AutoNum type="alphaUcPeriod"/>
              <a:tabLst>
                <a:tab pos="355600" algn="l"/>
              </a:tabLst>
            </a:pPr>
            <a:r>
              <a:rPr sz="1600" spc="-260" dirty="0">
                <a:latin typeface="Arial"/>
                <a:cs typeface="Arial"/>
              </a:rPr>
              <a:t>The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220" dirty="0">
                <a:latin typeface="Arial"/>
                <a:cs typeface="Arial"/>
              </a:rPr>
              <a:t>c</a:t>
            </a:r>
            <a:r>
              <a:rPr sz="1600" spc="-110" dirty="0">
                <a:latin typeface="Arial"/>
                <a:cs typeface="Arial"/>
              </a:rPr>
              <a:t>l</a:t>
            </a:r>
            <a:r>
              <a:rPr sz="1600" spc="-105" dirty="0">
                <a:latin typeface="Arial"/>
                <a:cs typeface="Arial"/>
              </a:rPr>
              <a:t>i</a:t>
            </a:r>
            <a:r>
              <a:rPr sz="1600" spc="-400" dirty="0">
                <a:latin typeface="Arial"/>
                <a:cs typeface="Arial"/>
              </a:rPr>
              <a:t>m</a:t>
            </a:r>
            <a:r>
              <a:rPr sz="1600" spc="-110" dirty="0">
                <a:latin typeface="Arial"/>
                <a:cs typeface="Arial"/>
              </a:rPr>
              <a:t>a</a:t>
            </a:r>
            <a:r>
              <a:rPr sz="1600" spc="-65" dirty="0">
                <a:latin typeface="Arial"/>
                <a:cs typeface="Arial"/>
              </a:rPr>
              <a:t>t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-229" dirty="0">
                <a:latin typeface="Arial"/>
                <a:cs typeface="Arial"/>
              </a:rPr>
              <a:t>is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235" dirty="0">
                <a:latin typeface="Arial"/>
                <a:cs typeface="Arial"/>
              </a:rPr>
              <a:t>warm</a:t>
            </a:r>
            <a:r>
              <a:rPr sz="1600" spc="-220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70" dirty="0">
                <a:latin typeface="Arial"/>
                <a:cs typeface="Arial"/>
              </a:rPr>
              <a:t>in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90" dirty="0">
                <a:latin typeface="Arial"/>
                <a:cs typeface="Arial"/>
              </a:rPr>
              <a:t>A</a:t>
            </a:r>
            <a:r>
              <a:rPr sz="1600" spc="-229" dirty="0">
                <a:latin typeface="Arial"/>
                <a:cs typeface="Arial"/>
              </a:rPr>
              <a:t>s</a:t>
            </a:r>
            <a:r>
              <a:rPr sz="1600" spc="-200" dirty="0">
                <a:latin typeface="Arial"/>
                <a:cs typeface="Arial"/>
              </a:rPr>
              <a:t>ian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340" dirty="0">
                <a:latin typeface="Arial"/>
                <a:cs typeface="Arial"/>
              </a:rPr>
              <a:t>R</a:t>
            </a:r>
            <a:r>
              <a:rPr sz="1600" spc="-235" dirty="0">
                <a:latin typeface="Arial"/>
                <a:cs typeface="Arial"/>
              </a:rPr>
              <a:t>ussi</a:t>
            </a:r>
            <a:r>
              <a:rPr sz="1600" spc="-300" dirty="0">
                <a:latin typeface="Arial"/>
                <a:cs typeface="Arial"/>
              </a:rPr>
              <a:t>a</a:t>
            </a:r>
            <a:r>
              <a:rPr sz="1600" spc="-220" dirty="0">
                <a:latin typeface="Arial"/>
                <a:cs typeface="Arial"/>
              </a:rPr>
              <a:t>,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90" dirty="0">
                <a:latin typeface="Arial"/>
                <a:cs typeface="Arial"/>
              </a:rPr>
              <a:t>so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80" dirty="0">
                <a:latin typeface="Arial"/>
                <a:cs typeface="Arial"/>
              </a:rPr>
              <a:t>abo</a:t>
            </a:r>
            <a:r>
              <a:rPr sz="1600" spc="-70" dirty="0">
                <a:latin typeface="Arial"/>
                <a:cs typeface="Arial"/>
              </a:rPr>
              <a:t>ut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95" dirty="0">
                <a:latin typeface="Arial"/>
                <a:cs typeface="Arial"/>
              </a:rPr>
              <a:t>75%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of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100" dirty="0">
                <a:latin typeface="Arial"/>
                <a:cs typeface="Arial"/>
              </a:rPr>
              <a:t>t</a:t>
            </a:r>
            <a:r>
              <a:rPr sz="1600" spc="-260" dirty="0">
                <a:latin typeface="Arial"/>
                <a:cs typeface="Arial"/>
              </a:rPr>
              <a:t>he</a:t>
            </a:r>
            <a:endParaRPr sz="16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1600" spc="-295" dirty="0">
                <a:latin typeface="Arial"/>
                <a:cs typeface="Arial"/>
              </a:rPr>
              <a:t>Rus</a:t>
            </a:r>
            <a:r>
              <a:rPr sz="1600" spc="-260" dirty="0">
                <a:latin typeface="Arial"/>
                <a:cs typeface="Arial"/>
              </a:rPr>
              <a:t>s</a:t>
            </a:r>
            <a:r>
              <a:rPr sz="1600" spc="-200" dirty="0">
                <a:latin typeface="Arial"/>
                <a:cs typeface="Arial"/>
              </a:rPr>
              <a:t>ian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70" dirty="0">
                <a:latin typeface="Arial"/>
                <a:cs typeface="Arial"/>
              </a:rPr>
              <a:t>p</a:t>
            </a:r>
            <a:r>
              <a:rPr sz="1600" spc="-295" dirty="0">
                <a:latin typeface="Arial"/>
                <a:cs typeface="Arial"/>
              </a:rPr>
              <a:t>eop</a:t>
            </a:r>
            <a:r>
              <a:rPr sz="1600" spc="-145" dirty="0">
                <a:latin typeface="Arial"/>
                <a:cs typeface="Arial"/>
              </a:rPr>
              <a:t>l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45" dirty="0">
                <a:latin typeface="Arial"/>
                <a:cs typeface="Arial"/>
              </a:rPr>
              <a:t>l</a:t>
            </a:r>
            <a:r>
              <a:rPr sz="1600" spc="-200" dirty="0">
                <a:latin typeface="Arial"/>
                <a:cs typeface="Arial"/>
              </a:rPr>
              <a:t>ive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20" dirty="0">
                <a:latin typeface="Arial"/>
                <a:cs typeface="Arial"/>
              </a:rPr>
              <a:t>th</a:t>
            </a:r>
            <a:r>
              <a:rPr sz="1600" spc="-170" dirty="0">
                <a:latin typeface="Arial"/>
                <a:cs typeface="Arial"/>
              </a:rPr>
              <a:t>e</a:t>
            </a:r>
            <a:r>
              <a:rPr sz="1600" spc="-220" dirty="0">
                <a:latin typeface="Arial"/>
                <a:cs typeface="Arial"/>
              </a:rPr>
              <a:t>re.</a:t>
            </a:r>
            <a:endParaRPr sz="1600">
              <a:latin typeface="Arial"/>
              <a:cs typeface="Arial"/>
            </a:endParaRPr>
          </a:p>
          <a:p>
            <a:pPr marL="355600" marR="11430" indent="-342900">
              <a:lnSpc>
                <a:spcPct val="100000"/>
              </a:lnSpc>
              <a:buFont typeface="Arial"/>
              <a:buAutoNum type="alphaUcPeriod" startAt="3"/>
              <a:tabLst>
                <a:tab pos="355600" algn="l"/>
              </a:tabLst>
            </a:pPr>
            <a:r>
              <a:rPr sz="1600" spc="-295" dirty="0">
                <a:latin typeface="Arial"/>
                <a:cs typeface="Arial"/>
              </a:rPr>
              <a:t>Rus</a:t>
            </a:r>
            <a:r>
              <a:rPr sz="1600" spc="-260" dirty="0">
                <a:latin typeface="Arial"/>
                <a:cs typeface="Arial"/>
              </a:rPr>
              <a:t>s</a:t>
            </a:r>
            <a:r>
              <a:rPr sz="1600" spc="-225" dirty="0">
                <a:latin typeface="Arial"/>
                <a:cs typeface="Arial"/>
              </a:rPr>
              <a:t>ia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229" dirty="0">
                <a:latin typeface="Arial"/>
                <a:cs typeface="Arial"/>
              </a:rPr>
              <a:t>is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85" dirty="0">
                <a:latin typeface="Arial"/>
                <a:cs typeface="Arial"/>
              </a:rPr>
              <a:t>home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to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29" dirty="0">
                <a:latin typeface="Arial"/>
                <a:cs typeface="Arial"/>
              </a:rPr>
              <a:t>numero</a:t>
            </a:r>
            <a:r>
              <a:rPr sz="1600" spc="-220" dirty="0">
                <a:latin typeface="Arial"/>
                <a:cs typeface="Arial"/>
              </a:rPr>
              <a:t>u</a:t>
            </a:r>
            <a:r>
              <a:rPr sz="1600" spc="-275" dirty="0">
                <a:latin typeface="Arial"/>
                <a:cs typeface="Arial"/>
              </a:rPr>
              <a:t>s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330" dirty="0">
                <a:latin typeface="Arial"/>
                <a:cs typeface="Arial"/>
              </a:rPr>
              <a:t>m</a:t>
            </a:r>
            <a:r>
              <a:rPr sz="1600" spc="-190" dirty="0">
                <a:latin typeface="Arial"/>
                <a:cs typeface="Arial"/>
              </a:rPr>
              <a:t>in</a:t>
            </a:r>
            <a:r>
              <a:rPr sz="1600" spc="-275" dirty="0">
                <a:latin typeface="Arial"/>
                <a:cs typeface="Arial"/>
              </a:rPr>
              <a:t>e</a:t>
            </a:r>
            <a:r>
              <a:rPr sz="1600" spc="-175" dirty="0">
                <a:latin typeface="Arial"/>
                <a:cs typeface="Arial"/>
              </a:rPr>
              <a:t>rals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50" dirty="0">
                <a:latin typeface="Arial"/>
                <a:cs typeface="Arial"/>
              </a:rPr>
              <a:t>and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25" dirty="0">
                <a:latin typeface="Arial"/>
                <a:cs typeface="Arial"/>
              </a:rPr>
              <a:t>na</a:t>
            </a:r>
            <a:r>
              <a:rPr sz="1600" spc="-75" dirty="0">
                <a:latin typeface="Arial"/>
                <a:cs typeface="Arial"/>
              </a:rPr>
              <a:t>t</a:t>
            </a:r>
            <a:r>
              <a:rPr sz="1600" spc="-245" dirty="0">
                <a:latin typeface="Arial"/>
                <a:cs typeface="Arial"/>
              </a:rPr>
              <a:t>u</a:t>
            </a:r>
            <a:r>
              <a:rPr sz="1600" spc="-140" dirty="0">
                <a:latin typeface="Arial"/>
                <a:cs typeface="Arial"/>
              </a:rPr>
              <a:t>ral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25" dirty="0">
                <a:latin typeface="Arial"/>
                <a:cs typeface="Arial"/>
              </a:rPr>
              <a:t>resou</a:t>
            </a:r>
            <a:r>
              <a:rPr sz="1600" spc="-210" dirty="0">
                <a:latin typeface="Arial"/>
                <a:cs typeface="Arial"/>
              </a:rPr>
              <a:t>rces;</a:t>
            </a:r>
            <a:r>
              <a:rPr sz="1600" spc="-135" dirty="0">
                <a:latin typeface="Arial"/>
                <a:cs typeface="Arial"/>
              </a:rPr>
              <a:t> </a:t>
            </a:r>
            <a:r>
              <a:rPr sz="1600" spc="-265" dirty="0">
                <a:latin typeface="Arial"/>
                <a:cs typeface="Arial"/>
              </a:rPr>
              <a:t>how</a:t>
            </a:r>
            <a:r>
              <a:rPr sz="1600" spc="-225" dirty="0">
                <a:latin typeface="Arial"/>
                <a:cs typeface="Arial"/>
              </a:rPr>
              <a:t>e</a:t>
            </a:r>
            <a:r>
              <a:rPr sz="1600" spc="-210" dirty="0">
                <a:latin typeface="Arial"/>
                <a:cs typeface="Arial"/>
              </a:rPr>
              <a:t>v</a:t>
            </a:r>
            <a:r>
              <a:rPr sz="1600" spc="-185" dirty="0">
                <a:latin typeface="Arial"/>
                <a:cs typeface="Arial"/>
              </a:rPr>
              <a:t>er,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30" dirty="0">
                <a:latin typeface="Arial"/>
                <a:cs typeface="Arial"/>
              </a:rPr>
              <a:t>they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80" dirty="0">
                <a:latin typeface="Arial"/>
                <a:cs typeface="Arial"/>
              </a:rPr>
              <a:t>a</a:t>
            </a:r>
            <a:r>
              <a:rPr sz="1600" spc="-105" dirty="0">
                <a:latin typeface="Arial"/>
                <a:cs typeface="Arial"/>
              </a:rPr>
              <a:t>r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200" dirty="0">
                <a:latin typeface="Arial"/>
                <a:cs typeface="Arial"/>
              </a:rPr>
              <a:t>v</a:t>
            </a:r>
            <a:r>
              <a:rPr sz="1600" spc="-235" dirty="0">
                <a:latin typeface="Arial"/>
                <a:cs typeface="Arial"/>
              </a:rPr>
              <a:t>e</a:t>
            </a:r>
            <a:r>
              <a:rPr sz="1600" spc="-60" dirty="0">
                <a:latin typeface="Arial"/>
                <a:cs typeface="Arial"/>
              </a:rPr>
              <a:t>ry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20" dirty="0">
                <a:latin typeface="Arial"/>
                <a:cs typeface="Arial"/>
              </a:rPr>
              <a:t>di</a:t>
            </a:r>
            <a:r>
              <a:rPr sz="1600" spc="-95" dirty="0">
                <a:latin typeface="Arial"/>
                <a:cs typeface="Arial"/>
              </a:rPr>
              <a:t>f</a:t>
            </a:r>
            <a:r>
              <a:rPr sz="1600" spc="150" dirty="0">
                <a:latin typeface="Arial"/>
                <a:cs typeface="Arial"/>
              </a:rPr>
              <a:t>f</a:t>
            </a:r>
            <a:r>
              <a:rPr sz="1600" spc="-130" dirty="0">
                <a:latin typeface="Arial"/>
                <a:cs typeface="Arial"/>
              </a:rPr>
              <a:t>icult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105" dirty="0">
                <a:latin typeface="Arial"/>
                <a:cs typeface="Arial"/>
              </a:rPr>
              <a:t>t</a:t>
            </a:r>
            <a:r>
              <a:rPr sz="1600" spc="-315" dirty="0">
                <a:latin typeface="Arial"/>
                <a:cs typeface="Arial"/>
              </a:rPr>
              <a:t>o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180" dirty="0">
                <a:latin typeface="Arial"/>
                <a:cs typeface="Arial"/>
              </a:rPr>
              <a:t>get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to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70" dirty="0">
                <a:latin typeface="Arial"/>
                <a:cs typeface="Arial"/>
              </a:rPr>
              <a:t>b</a:t>
            </a:r>
            <a:r>
              <a:rPr sz="1600" spc="-250" dirty="0">
                <a:latin typeface="Arial"/>
                <a:cs typeface="Arial"/>
              </a:rPr>
              <a:t>e</a:t>
            </a:r>
            <a:r>
              <a:rPr sz="1600" spc="-235" dirty="0">
                <a:latin typeface="Arial"/>
                <a:cs typeface="Arial"/>
              </a:rPr>
              <a:t>c</a:t>
            </a:r>
            <a:r>
              <a:rPr sz="1600" spc="-260" dirty="0">
                <a:latin typeface="Arial"/>
                <a:cs typeface="Arial"/>
              </a:rPr>
              <a:t>au</a:t>
            </a:r>
            <a:r>
              <a:rPr sz="1600" spc="-290" dirty="0">
                <a:latin typeface="Arial"/>
                <a:cs typeface="Arial"/>
              </a:rPr>
              <a:t>se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of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105" dirty="0">
                <a:latin typeface="Arial"/>
                <a:cs typeface="Arial"/>
              </a:rPr>
              <a:t>t</a:t>
            </a:r>
            <a:r>
              <a:rPr sz="1600" spc="-260" dirty="0">
                <a:latin typeface="Arial"/>
                <a:cs typeface="Arial"/>
              </a:rPr>
              <a:t>he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54" dirty="0">
                <a:latin typeface="Arial"/>
                <a:cs typeface="Arial"/>
              </a:rPr>
              <a:t>co</a:t>
            </a:r>
            <a:r>
              <a:rPr sz="1600" spc="-120" dirty="0">
                <a:latin typeface="Arial"/>
                <a:cs typeface="Arial"/>
              </a:rPr>
              <a:t>l</a:t>
            </a:r>
            <a:r>
              <a:rPr sz="1600" spc="-305" dirty="0">
                <a:latin typeface="Arial"/>
                <a:cs typeface="Arial"/>
              </a:rPr>
              <a:t>d</a:t>
            </a:r>
            <a:r>
              <a:rPr sz="1600" spc="-155" dirty="0">
                <a:latin typeface="Arial"/>
                <a:cs typeface="Arial"/>
              </a:rPr>
              <a:t> </a:t>
            </a:r>
            <a:r>
              <a:rPr sz="1600" spc="-220" dirty="0">
                <a:latin typeface="Arial"/>
                <a:cs typeface="Arial"/>
              </a:rPr>
              <a:t>c</a:t>
            </a:r>
            <a:r>
              <a:rPr sz="1600" spc="-110" dirty="0">
                <a:latin typeface="Arial"/>
                <a:cs typeface="Arial"/>
              </a:rPr>
              <a:t>l</a:t>
            </a:r>
            <a:r>
              <a:rPr sz="1600" spc="-105" dirty="0">
                <a:latin typeface="Arial"/>
                <a:cs typeface="Arial"/>
              </a:rPr>
              <a:t>i</a:t>
            </a:r>
            <a:r>
              <a:rPr sz="1600" spc="-395" dirty="0">
                <a:latin typeface="Arial"/>
                <a:cs typeface="Arial"/>
              </a:rPr>
              <a:t>m</a:t>
            </a:r>
            <a:r>
              <a:rPr sz="1600" spc="-110" dirty="0">
                <a:latin typeface="Arial"/>
                <a:cs typeface="Arial"/>
              </a:rPr>
              <a:t>a</a:t>
            </a:r>
            <a:r>
              <a:rPr sz="1600" spc="-60" dirty="0">
                <a:latin typeface="Arial"/>
                <a:cs typeface="Arial"/>
              </a:rPr>
              <a:t>t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50" dirty="0">
                <a:latin typeface="Arial"/>
                <a:cs typeface="Arial"/>
              </a:rPr>
              <a:t>and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r</a:t>
            </a:r>
            <a:r>
              <a:rPr sz="1600" spc="-160" dirty="0">
                <a:latin typeface="Arial"/>
                <a:cs typeface="Arial"/>
              </a:rPr>
              <a:t>u</a:t>
            </a:r>
            <a:r>
              <a:rPr sz="1600" spc="-325" dirty="0">
                <a:latin typeface="Arial"/>
                <a:cs typeface="Arial"/>
              </a:rPr>
              <a:t>gged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105" dirty="0">
                <a:latin typeface="Arial"/>
                <a:cs typeface="Arial"/>
              </a:rPr>
              <a:t>t</a:t>
            </a:r>
            <a:r>
              <a:rPr sz="1600" spc="-114" dirty="0">
                <a:latin typeface="Arial"/>
                <a:cs typeface="Arial"/>
              </a:rPr>
              <a:t>err</a:t>
            </a:r>
            <a:r>
              <a:rPr sz="1600" spc="-235" dirty="0">
                <a:latin typeface="Arial"/>
                <a:cs typeface="Arial"/>
              </a:rPr>
              <a:t>ain.</a:t>
            </a:r>
            <a:endParaRPr sz="1600">
              <a:latin typeface="Arial"/>
              <a:cs typeface="Arial"/>
            </a:endParaRPr>
          </a:p>
          <a:p>
            <a:pPr marL="355600" marR="6350" indent="-342900">
              <a:lnSpc>
                <a:spcPct val="100000"/>
              </a:lnSpc>
              <a:buFont typeface="Arial"/>
              <a:buAutoNum type="alphaUcPeriod" startAt="3"/>
              <a:tabLst>
                <a:tab pos="355600" algn="l"/>
              </a:tabLst>
            </a:pPr>
            <a:r>
              <a:rPr sz="1600" spc="-265" dirty="0">
                <a:latin typeface="Arial"/>
                <a:cs typeface="Arial"/>
              </a:rPr>
              <a:t>Su</a:t>
            </a:r>
            <a:r>
              <a:rPr sz="1600" spc="-140" dirty="0">
                <a:latin typeface="Arial"/>
                <a:cs typeface="Arial"/>
              </a:rPr>
              <a:t>r</a:t>
            </a:r>
            <a:r>
              <a:rPr sz="1600" spc="-204" dirty="0">
                <a:latin typeface="Arial"/>
                <a:cs typeface="Arial"/>
              </a:rPr>
              <a:t>prising</a:t>
            </a:r>
            <a:r>
              <a:rPr sz="1600" spc="-120" dirty="0">
                <a:latin typeface="Arial"/>
                <a:cs typeface="Arial"/>
              </a:rPr>
              <a:t>l</a:t>
            </a:r>
            <a:r>
              <a:rPr sz="1600" spc="-114" dirty="0">
                <a:latin typeface="Arial"/>
                <a:cs typeface="Arial"/>
              </a:rPr>
              <a:t>y</a:t>
            </a:r>
            <a:r>
              <a:rPr sz="1600" spc="-225" dirty="0">
                <a:latin typeface="Arial"/>
                <a:cs typeface="Arial"/>
              </a:rPr>
              <a:t>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235" dirty="0">
                <a:latin typeface="Arial"/>
                <a:cs typeface="Arial"/>
              </a:rPr>
              <a:t>con</a:t>
            </a:r>
            <a:r>
              <a:rPr sz="1600" spc="-229" dirty="0">
                <a:latin typeface="Arial"/>
                <a:cs typeface="Arial"/>
              </a:rPr>
              <a:t>s</a:t>
            </a:r>
            <a:r>
              <a:rPr sz="1600" spc="-210" dirty="0">
                <a:latin typeface="Arial"/>
                <a:cs typeface="Arial"/>
              </a:rPr>
              <a:t>idering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i</a:t>
            </a:r>
            <a:r>
              <a:rPr sz="1600" spc="-45" dirty="0">
                <a:latin typeface="Arial"/>
                <a:cs typeface="Arial"/>
              </a:rPr>
              <a:t>t</a:t>
            </a:r>
            <a:r>
              <a:rPr sz="1600" spc="-275" dirty="0">
                <a:latin typeface="Arial"/>
                <a:cs typeface="Arial"/>
              </a:rPr>
              <a:t>s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54" dirty="0">
                <a:latin typeface="Arial"/>
                <a:cs typeface="Arial"/>
              </a:rPr>
              <a:t>co</a:t>
            </a:r>
            <a:r>
              <a:rPr sz="1600" spc="-120" dirty="0">
                <a:latin typeface="Arial"/>
                <a:cs typeface="Arial"/>
              </a:rPr>
              <a:t>l</a:t>
            </a:r>
            <a:r>
              <a:rPr sz="1600" spc="-305" dirty="0">
                <a:latin typeface="Arial"/>
                <a:cs typeface="Arial"/>
              </a:rPr>
              <a:t>d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20" dirty="0">
                <a:latin typeface="Arial"/>
                <a:cs typeface="Arial"/>
              </a:rPr>
              <a:t>c</a:t>
            </a:r>
            <a:r>
              <a:rPr sz="1600" spc="-110" dirty="0">
                <a:latin typeface="Arial"/>
                <a:cs typeface="Arial"/>
              </a:rPr>
              <a:t>l</a:t>
            </a:r>
            <a:r>
              <a:rPr sz="1600" spc="-105" dirty="0">
                <a:latin typeface="Arial"/>
                <a:cs typeface="Arial"/>
              </a:rPr>
              <a:t>i</a:t>
            </a:r>
            <a:r>
              <a:rPr sz="1600" spc="-395" dirty="0">
                <a:latin typeface="Arial"/>
                <a:cs typeface="Arial"/>
              </a:rPr>
              <a:t>m</a:t>
            </a:r>
            <a:r>
              <a:rPr sz="1600" spc="-110" dirty="0">
                <a:latin typeface="Arial"/>
                <a:cs typeface="Arial"/>
              </a:rPr>
              <a:t>a</a:t>
            </a:r>
            <a:r>
              <a:rPr sz="1600" spc="-60" dirty="0">
                <a:latin typeface="Arial"/>
                <a:cs typeface="Arial"/>
              </a:rPr>
              <a:t>t</a:t>
            </a:r>
            <a:r>
              <a:rPr sz="1600" spc="-265" dirty="0">
                <a:latin typeface="Arial"/>
                <a:cs typeface="Arial"/>
              </a:rPr>
              <a:t>e,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235" dirty="0">
                <a:latin typeface="Arial"/>
                <a:cs typeface="Arial"/>
              </a:rPr>
              <a:t>none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of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295" dirty="0">
                <a:latin typeface="Arial"/>
                <a:cs typeface="Arial"/>
              </a:rPr>
              <a:t>Rus</a:t>
            </a:r>
            <a:r>
              <a:rPr sz="1600" spc="-260" dirty="0">
                <a:latin typeface="Arial"/>
                <a:cs typeface="Arial"/>
              </a:rPr>
              <a:t>s</a:t>
            </a:r>
            <a:r>
              <a:rPr sz="1600" spc="-200" dirty="0">
                <a:latin typeface="Arial"/>
                <a:cs typeface="Arial"/>
              </a:rPr>
              <a:t>ia’s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50" dirty="0">
                <a:latin typeface="Arial"/>
                <a:cs typeface="Arial"/>
              </a:rPr>
              <a:t>rivers</a:t>
            </a:r>
            <a:r>
              <a:rPr sz="1600" spc="-105" dirty="0">
                <a:latin typeface="Arial"/>
                <a:cs typeface="Arial"/>
              </a:rPr>
              <a:t> </a:t>
            </a:r>
            <a:r>
              <a:rPr sz="1600" spc="-250" dirty="0">
                <a:latin typeface="Arial"/>
                <a:cs typeface="Arial"/>
              </a:rPr>
              <a:t>and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80" dirty="0">
                <a:latin typeface="Arial"/>
                <a:cs typeface="Arial"/>
              </a:rPr>
              <a:t>s</a:t>
            </a:r>
            <a:r>
              <a:rPr sz="1600" spc="-285" dirty="0">
                <a:latin typeface="Arial"/>
                <a:cs typeface="Arial"/>
              </a:rPr>
              <a:t>eapo</a:t>
            </a:r>
            <a:r>
              <a:rPr sz="1600" spc="-60" dirty="0">
                <a:latin typeface="Arial"/>
                <a:cs typeface="Arial"/>
              </a:rPr>
              <a:t>rts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150" dirty="0">
                <a:latin typeface="Arial"/>
                <a:cs typeface="Arial"/>
              </a:rPr>
              <a:t>f</a:t>
            </a:r>
            <a:r>
              <a:rPr sz="1600" spc="-220" dirty="0">
                <a:latin typeface="Arial"/>
                <a:cs typeface="Arial"/>
              </a:rPr>
              <a:t>reeze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80" dirty="0">
                <a:latin typeface="Arial"/>
                <a:cs typeface="Arial"/>
              </a:rPr>
              <a:t>d</a:t>
            </a:r>
            <a:r>
              <a:rPr sz="1600" spc="-275" dirty="0">
                <a:latin typeface="Arial"/>
                <a:cs typeface="Arial"/>
              </a:rPr>
              <a:t>u</a:t>
            </a:r>
            <a:r>
              <a:rPr sz="1600" spc="-170" dirty="0">
                <a:latin typeface="Arial"/>
                <a:cs typeface="Arial"/>
              </a:rPr>
              <a:t>ring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105" dirty="0">
                <a:latin typeface="Arial"/>
                <a:cs typeface="Arial"/>
              </a:rPr>
              <a:t>t</a:t>
            </a:r>
            <a:r>
              <a:rPr sz="1600" spc="-260" dirty="0">
                <a:latin typeface="Arial"/>
                <a:cs typeface="Arial"/>
              </a:rPr>
              <a:t>he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50" dirty="0">
                <a:latin typeface="Arial"/>
                <a:cs typeface="Arial"/>
              </a:rPr>
              <a:t>wint</a:t>
            </a:r>
            <a:r>
              <a:rPr sz="1600" spc="-200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200" dirty="0">
                <a:latin typeface="Arial"/>
                <a:cs typeface="Arial"/>
              </a:rPr>
              <a:t>mon</a:t>
            </a:r>
            <a:r>
              <a:rPr sz="1600" spc="-95" dirty="0">
                <a:latin typeface="Arial"/>
                <a:cs typeface="Arial"/>
              </a:rPr>
              <a:t>t</a:t>
            </a:r>
            <a:r>
              <a:rPr sz="1600" spc="-275" dirty="0">
                <a:latin typeface="Arial"/>
                <a:cs typeface="Arial"/>
              </a:rPr>
              <a:t>hs.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74789" y="4199890"/>
            <a:ext cx="4438015" cy="18345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475" dirty="0">
                <a:latin typeface="Arial"/>
                <a:cs typeface="Arial"/>
              </a:rPr>
              <a:t>M</a:t>
            </a:r>
            <a:r>
              <a:rPr sz="2400" spc="-295" dirty="0">
                <a:latin typeface="Arial"/>
                <a:cs typeface="Arial"/>
              </a:rPr>
              <a:t>o</a:t>
            </a:r>
            <a:r>
              <a:rPr sz="2400" spc="-165" dirty="0">
                <a:latin typeface="Arial"/>
                <a:cs typeface="Arial"/>
              </a:rPr>
              <a:t>r</a:t>
            </a:r>
            <a:r>
              <a:rPr sz="2400" spc="-455" dirty="0">
                <a:latin typeface="Arial"/>
                <a:cs typeface="Arial"/>
              </a:rPr>
              <a:t>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300" dirty="0">
                <a:latin typeface="Arial"/>
                <a:cs typeface="Arial"/>
              </a:rPr>
              <a:t>h</a:t>
            </a:r>
            <a:r>
              <a:rPr sz="2400" spc="-325" dirty="0">
                <a:latin typeface="Arial"/>
                <a:cs typeface="Arial"/>
              </a:rPr>
              <a:t>an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300" dirty="0">
                <a:latin typeface="Arial"/>
                <a:cs typeface="Arial"/>
              </a:rPr>
              <a:t>h</a:t>
            </a:r>
            <a:r>
              <a:rPr sz="2400" spc="-400" dirty="0">
                <a:latin typeface="Arial"/>
                <a:cs typeface="Arial"/>
              </a:rPr>
              <a:t>a</a:t>
            </a:r>
            <a:r>
              <a:rPr sz="2400" spc="-195" dirty="0">
                <a:latin typeface="Arial"/>
                <a:cs typeface="Arial"/>
              </a:rPr>
              <a:t>l</a:t>
            </a:r>
            <a:r>
              <a:rPr sz="2400" spc="240" dirty="0">
                <a:latin typeface="Arial"/>
                <a:cs typeface="Arial"/>
              </a:rPr>
              <a:t>f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of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365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430" dirty="0">
                <a:latin typeface="Arial"/>
                <a:cs typeface="Arial"/>
              </a:rPr>
              <a:t>o</a:t>
            </a:r>
            <a:r>
              <a:rPr sz="2400" spc="-420" dirty="0">
                <a:latin typeface="Arial"/>
                <a:cs typeface="Arial"/>
              </a:rPr>
              <a:t>p</a:t>
            </a:r>
            <a:r>
              <a:rPr sz="2400" spc="-455" dirty="0">
                <a:latin typeface="Arial"/>
                <a:cs typeface="Arial"/>
              </a:rPr>
              <a:t>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409" dirty="0">
                <a:latin typeface="Arial"/>
                <a:cs typeface="Arial"/>
              </a:rPr>
              <a:t>s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254" dirty="0">
                <a:latin typeface="Arial"/>
                <a:cs typeface="Arial"/>
              </a:rPr>
              <a:t>c</a:t>
            </a:r>
            <a:r>
              <a:rPr sz="2400" spc="-335" dirty="0">
                <a:latin typeface="Arial"/>
                <a:cs typeface="Arial"/>
              </a:rPr>
              <a:t>o</a:t>
            </a:r>
            <a:r>
              <a:rPr sz="2400" spc="-290" dirty="0">
                <a:latin typeface="Arial"/>
                <a:cs typeface="Arial"/>
              </a:rPr>
              <a:t>v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315" dirty="0">
                <a:latin typeface="Arial"/>
                <a:cs typeface="Arial"/>
              </a:rPr>
              <a:t>red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385" dirty="0">
                <a:latin typeface="Arial"/>
                <a:cs typeface="Arial"/>
              </a:rPr>
              <a:t>b</a:t>
            </a:r>
            <a:r>
              <a:rPr sz="2400" spc="-170" dirty="0">
                <a:latin typeface="Arial"/>
                <a:cs typeface="Arial"/>
              </a:rPr>
              <a:t>y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405" dirty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 marL="12700" marR="2393315">
              <a:lnSpc>
                <a:spcPct val="100000"/>
              </a:lnSpc>
            </a:pPr>
            <a:r>
              <a:rPr sz="2400" spc="-195" dirty="0">
                <a:latin typeface="Arial"/>
                <a:cs typeface="Arial"/>
              </a:rPr>
              <a:t>l</a:t>
            </a:r>
            <a:r>
              <a:rPr sz="2400" spc="-400" dirty="0">
                <a:latin typeface="Arial"/>
                <a:cs typeface="Arial"/>
              </a:rPr>
              <a:t>a</a:t>
            </a:r>
            <a:r>
              <a:rPr sz="2400" spc="-240" dirty="0">
                <a:latin typeface="Arial"/>
                <a:cs typeface="Arial"/>
              </a:rPr>
              <a:t>n</a:t>
            </a:r>
            <a:r>
              <a:rPr sz="2400" spc="-445" dirty="0">
                <a:latin typeface="Arial"/>
                <a:cs typeface="Arial"/>
              </a:rPr>
              <a:t>d</a:t>
            </a:r>
            <a:r>
              <a:rPr sz="2400" spc="-75" dirty="0">
                <a:latin typeface="Arial"/>
                <a:cs typeface="Arial"/>
              </a:rPr>
              <a:t>f</a:t>
            </a:r>
            <a:r>
              <a:rPr sz="2400" spc="-145" dirty="0">
                <a:latin typeface="Arial"/>
                <a:cs typeface="Arial"/>
              </a:rPr>
              <a:t>o</a:t>
            </a:r>
            <a:r>
              <a:rPr sz="2400" spc="-240" dirty="0">
                <a:latin typeface="Arial"/>
                <a:cs typeface="Arial"/>
              </a:rPr>
              <a:t>rm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254" dirty="0">
                <a:latin typeface="Arial"/>
                <a:cs typeface="Arial"/>
              </a:rPr>
              <a:t>c</a:t>
            </a:r>
            <a:r>
              <a:rPr sz="2400" spc="-400" dirty="0">
                <a:latin typeface="Arial"/>
                <a:cs typeface="Arial"/>
              </a:rPr>
              <a:t>a</a:t>
            </a:r>
            <a:r>
              <a:rPr sz="2400" spc="-195" dirty="0">
                <a:latin typeface="Arial"/>
                <a:cs typeface="Arial"/>
              </a:rPr>
              <a:t>ll</a:t>
            </a:r>
            <a:r>
              <a:rPr sz="2400" spc="-455" dirty="0">
                <a:latin typeface="Arial"/>
                <a:cs typeface="Arial"/>
              </a:rPr>
              <a:t>ed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315" dirty="0">
                <a:latin typeface="Arial"/>
                <a:cs typeface="Arial"/>
              </a:rPr>
              <a:t>h</a:t>
            </a:r>
            <a:r>
              <a:rPr sz="2400" spc="-455" dirty="0">
                <a:latin typeface="Arial"/>
                <a:cs typeface="Arial"/>
              </a:rPr>
              <a:t>e</a:t>
            </a:r>
            <a:r>
              <a:rPr sz="2400" spc="-229" dirty="0">
                <a:latin typeface="Arial"/>
                <a:cs typeface="Arial"/>
              </a:rPr>
              <a:t> </a:t>
            </a:r>
            <a:r>
              <a:rPr sz="2400" spc="-370" dirty="0">
                <a:latin typeface="Arial"/>
                <a:cs typeface="Arial"/>
              </a:rPr>
              <a:t>A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220" dirty="0">
                <a:latin typeface="Arial"/>
                <a:cs typeface="Arial"/>
              </a:rPr>
              <a:t>Cent</a:t>
            </a:r>
            <a:r>
              <a:rPr sz="2400" spc="-135" dirty="0">
                <a:latin typeface="Arial"/>
                <a:cs typeface="Arial"/>
              </a:rPr>
              <a:t>r</a:t>
            </a:r>
            <a:r>
              <a:rPr sz="2400" spc="-300" dirty="0">
                <a:latin typeface="Arial"/>
                <a:cs typeface="Arial"/>
              </a:rPr>
              <a:t>al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405" dirty="0">
                <a:latin typeface="Arial"/>
                <a:cs typeface="Arial"/>
              </a:rPr>
              <a:t>Uplands.</a:t>
            </a:r>
            <a:endParaRPr sz="2400">
              <a:latin typeface="Arial"/>
              <a:cs typeface="Arial"/>
            </a:endParaRPr>
          </a:p>
          <a:p>
            <a:pPr marL="12700" marR="1630680">
              <a:lnSpc>
                <a:spcPct val="100000"/>
              </a:lnSpc>
            </a:pPr>
            <a:r>
              <a:rPr sz="2400" spc="-530" dirty="0">
                <a:latin typeface="Arial"/>
                <a:cs typeface="Arial"/>
              </a:rPr>
              <a:t>B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325" dirty="0">
                <a:latin typeface="Arial"/>
                <a:cs typeface="Arial"/>
              </a:rPr>
              <a:t>Alpine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475" dirty="0">
                <a:latin typeface="Arial"/>
                <a:cs typeface="Arial"/>
              </a:rPr>
              <a:t>M</a:t>
            </a:r>
            <a:r>
              <a:rPr sz="2400" spc="-260" dirty="0">
                <a:latin typeface="Arial"/>
                <a:cs typeface="Arial"/>
              </a:rPr>
              <a:t>ountain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350" dirty="0">
                <a:latin typeface="Arial"/>
                <a:cs typeface="Arial"/>
              </a:rPr>
              <a:t>System.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470" dirty="0">
                <a:latin typeface="Arial"/>
                <a:cs typeface="Arial"/>
              </a:rPr>
              <a:t>C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365" dirty="0">
                <a:latin typeface="Arial"/>
                <a:cs typeface="Arial"/>
              </a:rPr>
              <a:t>Europe</a:t>
            </a:r>
            <a:r>
              <a:rPr sz="2400" spc="-385" dirty="0">
                <a:latin typeface="Arial"/>
                <a:cs typeface="Arial"/>
              </a:rPr>
              <a:t>a</a:t>
            </a:r>
            <a:r>
              <a:rPr sz="2400" spc="-245" dirty="0">
                <a:latin typeface="Arial"/>
                <a:cs typeface="Arial"/>
              </a:rPr>
              <a:t>n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355" dirty="0">
                <a:latin typeface="Arial"/>
                <a:cs typeface="Arial"/>
              </a:rPr>
              <a:t>Plain.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59548" y="575945"/>
            <a:ext cx="4463415" cy="34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00"/>
              </a:lnSpc>
            </a:pPr>
            <a:r>
              <a:rPr sz="2300" spc="-585" dirty="0">
                <a:latin typeface="Arial"/>
                <a:cs typeface="Arial"/>
              </a:rPr>
              <a:t>W</a:t>
            </a:r>
            <a:r>
              <a:rPr sz="2300" spc="-290" dirty="0">
                <a:latin typeface="Arial"/>
                <a:cs typeface="Arial"/>
              </a:rPr>
              <a:t>h</a:t>
            </a:r>
            <a:r>
              <a:rPr sz="2300" spc="-380" dirty="0">
                <a:latin typeface="Arial"/>
                <a:cs typeface="Arial"/>
              </a:rPr>
              <a:t>a</a:t>
            </a:r>
            <a:r>
              <a:rPr sz="2300" spc="155" dirty="0">
                <a:latin typeface="Arial"/>
                <a:cs typeface="Arial"/>
              </a:rPr>
              <a:t>t</a:t>
            </a:r>
            <a:r>
              <a:rPr sz="2300" spc="15" dirty="0">
                <a:latin typeface="Arial"/>
                <a:cs typeface="Arial"/>
              </a:rPr>
              <a:t> </a:t>
            </a:r>
            <a:r>
              <a:rPr sz="2300" spc="-365" dirty="0">
                <a:latin typeface="Arial"/>
                <a:cs typeface="Arial"/>
              </a:rPr>
              <a:t>p</a:t>
            </a:r>
            <a:r>
              <a:rPr sz="2300" spc="-290" dirty="0">
                <a:latin typeface="Arial"/>
                <a:cs typeface="Arial"/>
              </a:rPr>
              <a:t>h</a:t>
            </a:r>
            <a:r>
              <a:rPr sz="2300" spc="-160" dirty="0">
                <a:latin typeface="Arial"/>
                <a:cs typeface="Arial"/>
              </a:rPr>
              <a:t>y</a:t>
            </a:r>
            <a:r>
              <a:rPr sz="2300" spc="-295" dirty="0">
                <a:latin typeface="Arial"/>
                <a:cs typeface="Arial"/>
              </a:rPr>
              <a:t>sical</a:t>
            </a:r>
            <a:r>
              <a:rPr sz="2300" spc="10" dirty="0">
                <a:latin typeface="Arial"/>
                <a:cs typeface="Arial"/>
              </a:rPr>
              <a:t> </a:t>
            </a:r>
            <a:r>
              <a:rPr sz="2300" spc="240" dirty="0">
                <a:latin typeface="Arial"/>
                <a:cs typeface="Arial"/>
              </a:rPr>
              <a:t>f</a:t>
            </a:r>
            <a:r>
              <a:rPr sz="2300" spc="-430" dirty="0">
                <a:latin typeface="Arial"/>
                <a:cs typeface="Arial"/>
              </a:rPr>
              <a:t>e</a:t>
            </a:r>
            <a:r>
              <a:rPr sz="2300" spc="-175" dirty="0">
                <a:latin typeface="Arial"/>
                <a:cs typeface="Arial"/>
              </a:rPr>
              <a:t>at</a:t>
            </a:r>
            <a:r>
              <a:rPr sz="2300" spc="-225" dirty="0">
                <a:latin typeface="Arial"/>
                <a:cs typeface="Arial"/>
              </a:rPr>
              <a:t>ure</a:t>
            </a:r>
            <a:r>
              <a:rPr sz="2300" spc="5" dirty="0">
                <a:latin typeface="Arial"/>
                <a:cs typeface="Arial"/>
              </a:rPr>
              <a:t> </a:t>
            </a:r>
            <a:r>
              <a:rPr sz="2300" spc="-440" dirty="0">
                <a:latin typeface="Arial"/>
                <a:cs typeface="Arial"/>
              </a:rPr>
              <a:t>m</a:t>
            </a:r>
            <a:r>
              <a:rPr sz="2300" spc="-380" dirty="0">
                <a:latin typeface="Arial"/>
                <a:cs typeface="Arial"/>
              </a:rPr>
              <a:t>a</a:t>
            </a:r>
            <a:r>
              <a:rPr sz="2300" spc="-245" dirty="0">
                <a:latin typeface="Arial"/>
                <a:cs typeface="Arial"/>
              </a:rPr>
              <a:t>k</a:t>
            </a:r>
            <a:r>
              <a:rPr sz="2300" spc="-415" dirty="0">
                <a:latin typeface="Arial"/>
                <a:cs typeface="Arial"/>
              </a:rPr>
              <a:t>es</a:t>
            </a:r>
            <a:r>
              <a:rPr sz="2300" spc="5" dirty="0">
                <a:latin typeface="Arial"/>
                <a:cs typeface="Arial"/>
              </a:rPr>
              <a:t> </a:t>
            </a:r>
            <a:r>
              <a:rPr sz="2300" spc="-250" dirty="0">
                <a:latin typeface="Arial"/>
                <a:cs typeface="Arial"/>
              </a:rPr>
              <a:t>i</a:t>
            </a:r>
            <a:r>
              <a:rPr sz="2300" spc="155" dirty="0">
                <a:latin typeface="Arial"/>
                <a:cs typeface="Arial"/>
              </a:rPr>
              <a:t>t</a:t>
            </a:r>
            <a:r>
              <a:rPr sz="2300" spc="25" dirty="0">
                <a:latin typeface="Arial"/>
                <a:cs typeface="Arial"/>
              </a:rPr>
              <a:t> </a:t>
            </a:r>
            <a:r>
              <a:rPr sz="2300" spc="-425" dirty="0">
                <a:latin typeface="Arial"/>
                <a:cs typeface="Arial"/>
              </a:rPr>
              <a:t>d</a:t>
            </a:r>
            <a:r>
              <a:rPr sz="2300" spc="-250" dirty="0">
                <a:latin typeface="Arial"/>
                <a:cs typeface="Arial"/>
              </a:rPr>
              <a:t>i</a:t>
            </a:r>
            <a:r>
              <a:rPr sz="2300" spc="75" dirty="0">
                <a:latin typeface="Arial"/>
                <a:cs typeface="Arial"/>
              </a:rPr>
              <a:t>ff</a:t>
            </a:r>
            <a:r>
              <a:rPr sz="2300" spc="65" dirty="0">
                <a:latin typeface="Arial"/>
                <a:cs typeface="Arial"/>
              </a:rPr>
              <a:t>i</a:t>
            </a:r>
            <a:r>
              <a:rPr sz="2300" spc="-155" dirty="0">
                <a:latin typeface="Arial"/>
                <a:cs typeface="Arial"/>
              </a:rPr>
              <a:t>cult</a:t>
            </a:r>
            <a:r>
              <a:rPr sz="2300" spc="10" dirty="0">
                <a:latin typeface="Arial"/>
                <a:cs typeface="Arial"/>
              </a:rPr>
              <a:t> </a:t>
            </a:r>
            <a:r>
              <a:rPr sz="2300" spc="240" dirty="0">
                <a:latin typeface="Arial"/>
                <a:cs typeface="Arial"/>
              </a:rPr>
              <a:t>f</a:t>
            </a:r>
            <a:r>
              <a:rPr sz="2300" spc="-225" dirty="0">
                <a:latin typeface="Arial"/>
                <a:cs typeface="Arial"/>
              </a:rPr>
              <a:t>or</a:t>
            </a:r>
            <a:endParaRPr sz="23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59548" y="926465"/>
            <a:ext cx="4201795" cy="2096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00" spc="-310" dirty="0">
                <a:latin typeface="Arial"/>
                <a:cs typeface="Arial"/>
              </a:rPr>
              <a:t>I</a:t>
            </a:r>
            <a:r>
              <a:rPr sz="2300" spc="160" dirty="0">
                <a:latin typeface="Arial"/>
                <a:cs typeface="Arial"/>
              </a:rPr>
              <a:t>t</a:t>
            </a:r>
            <a:r>
              <a:rPr sz="2300" spc="-380" dirty="0">
                <a:latin typeface="Arial"/>
                <a:cs typeface="Arial"/>
              </a:rPr>
              <a:t>a</a:t>
            </a:r>
            <a:r>
              <a:rPr sz="2300" spc="-260" dirty="0">
                <a:latin typeface="Arial"/>
                <a:cs typeface="Arial"/>
              </a:rPr>
              <a:t>lian</a:t>
            </a:r>
            <a:r>
              <a:rPr sz="2300" spc="20" dirty="0">
                <a:latin typeface="Arial"/>
                <a:cs typeface="Arial"/>
              </a:rPr>
              <a:t> </a:t>
            </a:r>
            <a:r>
              <a:rPr sz="2300" spc="-445" dirty="0">
                <a:latin typeface="Arial"/>
                <a:cs typeface="Arial"/>
              </a:rPr>
              <a:t>m</a:t>
            </a:r>
            <a:r>
              <a:rPr sz="2300" spc="-430" dirty="0">
                <a:latin typeface="Arial"/>
                <a:cs typeface="Arial"/>
              </a:rPr>
              <a:t>e</a:t>
            </a:r>
            <a:r>
              <a:rPr sz="2300" spc="-15" dirty="0">
                <a:latin typeface="Arial"/>
                <a:cs typeface="Arial"/>
              </a:rPr>
              <a:t>r</a:t>
            </a:r>
            <a:r>
              <a:rPr sz="2300" spc="-265" dirty="0">
                <a:latin typeface="Arial"/>
                <a:cs typeface="Arial"/>
              </a:rPr>
              <a:t>c</a:t>
            </a:r>
            <a:r>
              <a:rPr sz="2300" spc="-305" dirty="0">
                <a:latin typeface="Arial"/>
                <a:cs typeface="Arial"/>
              </a:rPr>
              <a:t>h</a:t>
            </a:r>
            <a:r>
              <a:rPr sz="2300" spc="-180" dirty="0">
                <a:latin typeface="Arial"/>
                <a:cs typeface="Arial"/>
              </a:rPr>
              <a:t>an</a:t>
            </a:r>
            <a:r>
              <a:rPr sz="2300" spc="-100" dirty="0">
                <a:latin typeface="Arial"/>
                <a:cs typeface="Arial"/>
              </a:rPr>
              <a:t>t</a:t>
            </a:r>
            <a:r>
              <a:rPr sz="2300" spc="-395" dirty="0">
                <a:latin typeface="Arial"/>
                <a:cs typeface="Arial"/>
              </a:rPr>
              <a:t>s</a:t>
            </a:r>
            <a:r>
              <a:rPr sz="2300" spc="5" dirty="0">
                <a:latin typeface="Arial"/>
                <a:cs typeface="Arial"/>
              </a:rPr>
              <a:t> </a:t>
            </a:r>
            <a:r>
              <a:rPr sz="2300" spc="160" dirty="0">
                <a:latin typeface="Arial"/>
                <a:cs typeface="Arial"/>
              </a:rPr>
              <a:t>t</a:t>
            </a:r>
            <a:r>
              <a:rPr sz="2300" spc="-434" dirty="0">
                <a:latin typeface="Arial"/>
                <a:cs typeface="Arial"/>
              </a:rPr>
              <a:t>o</a:t>
            </a:r>
            <a:r>
              <a:rPr sz="2300" spc="35" dirty="0">
                <a:latin typeface="Arial"/>
                <a:cs typeface="Arial"/>
              </a:rPr>
              <a:t> </a:t>
            </a:r>
            <a:r>
              <a:rPr sz="2300" spc="160" dirty="0">
                <a:latin typeface="Arial"/>
                <a:cs typeface="Arial"/>
              </a:rPr>
              <a:t>t</a:t>
            </a:r>
            <a:r>
              <a:rPr sz="2300" spc="-15" dirty="0">
                <a:latin typeface="Arial"/>
                <a:cs typeface="Arial"/>
              </a:rPr>
              <a:t>r</a:t>
            </a:r>
            <a:r>
              <a:rPr sz="2300" spc="-380" dirty="0">
                <a:latin typeface="Arial"/>
                <a:cs typeface="Arial"/>
              </a:rPr>
              <a:t>a</a:t>
            </a:r>
            <a:r>
              <a:rPr sz="2300" spc="-434" dirty="0">
                <a:latin typeface="Arial"/>
                <a:cs typeface="Arial"/>
              </a:rPr>
              <a:t>de</a:t>
            </a:r>
            <a:r>
              <a:rPr sz="2300" spc="5" dirty="0">
                <a:latin typeface="Arial"/>
                <a:cs typeface="Arial"/>
              </a:rPr>
              <a:t> </a:t>
            </a:r>
            <a:r>
              <a:rPr sz="2300" spc="-365" dirty="0">
                <a:latin typeface="Arial"/>
                <a:cs typeface="Arial"/>
              </a:rPr>
              <a:t>w</a:t>
            </a:r>
            <a:r>
              <a:rPr sz="2300" spc="-245" dirty="0">
                <a:latin typeface="Arial"/>
                <a:cs typeface="Arial"/>
              </a:rPr>
              <a:t>i</a:t>
            </a:r>
            <a:r>
              <a:rPr sz="2300" spc="160" dirty="0">
                <a:latin typeface="Arial"/>
                <a:cs typeface="Arial"/>
              </a:rPr>
              <a:t>t</a:t>
            </a:r>
            <a:r>
              <a:rPr sz="2300" spc="-295" dirty="0">
                <a:latin typeface="Arial"/>
                <a:cs typeface="Arial"/>
              </a:rPr>
              <a:t>h</a:t>
            </a:r>
            <a:r>
              <a:rPr sz="2300" spc="15" dirty="0">
                <a:latin typeface="Arial"/>
                <a:cs typeface="Arial"/>
              </a:rPr>
              <a:t> </a:t>
            </a:r>
            <a:r>
              <a:rPr sz="2300" spc="-325" dirty="0">
                <a:latin typeface="Arial"/>
                <a:cs typeface="Arial"/>
              </a:rPr>
              <a:t>c</a:t>
            </a:r>
            <a:r>
              <a:rPr sz="2300" spc="-355" dirty="0">
                <a:latin typeface="Arial"/>
                <a:cs typeface="Arial"/>
              </a:rPr>
              <a:t>o</a:t>
            </a:r>
            <a:r>
              <a:rPr sz="2300" spc="-340" dirty="0">
                <a:latin typeface="Arial"/>
                <a:cs typeface="Arial"/>
              </a:rPr>
              <a:t>u</a:t>
            </a:r>
            <a:r>
              <a:rPr sz="2300" spc="-235" dirty="0">
                <a:latin typeface="Arial"/>
                <a:cs typeface="Arial"/>
              </a:rPr>
              <a:t>n</a:t>
            </a:r>
            <a:r>
              <a:rPr sz="2300" spc="-185" dirty="0">
                <a:latin typeface="Arial"/>
                <a:cs typeface="Arial"/>
              </a:rPr>
              <a:t>tries</a:t>
            </a:r>
            <a:endParaRPr sz="2300">
              <a:latin typeface="Arial"/>
              <a:cs typeface="Arial"/>
            </a:endParaRPr>
          </a:p>
          <a:p>
            <a:pPr marL="12700" marR="2683510">
              <a:lnSpc>
                <a:spcPct val="100000"/>
              </a:lnSpc>
            </a:pPr>
            <a:r>
              <a:rPr sz="2300" spc="-229" dirty="0">
                <a:latin typeface="Arial"/>
                <a:cs typeface="Arial"/>
              </a:rPr>
              <a:t>n</a:t>
            </a:r>
            <a:r>
              <a:rPr sz="2300" spc="-285" dirty="0">
                <a:latin typeface="Arial"/>
                <a:cs typeface="Arial"/>
              </a:rPr>
              <a:t>o</a:t>
            </a:r>
            <a:r>
              <a:rPr sz="2300" spc="-155" dirty="0">
                <a:latin typeface="Arial"/>
                <a:cs typeface="Arial"/>
              </a:rPr>
              <a:t>r</a:t>
            </a:r>
            <a:r>
              <a:rPr sz="2300" spc="160" dirty="0">
                <a:latin typeface="Arial"/>
                <a:cs typeface="Arial"/>
              </a:rPr>
              <a:t>t</a:t>
            </a:r>
            <a:r>
              <a:rPr sz="2300" spc="-295" dirty="0">
                <a:latin typeface="Arial"/>
                <a:cs typeface="Arial"/>
              </a:rPr>
              <a:t>h</a:t>
            </a:r>
            <a:r>
              <a:rPr sz="2300" spc="15" dirty="0">
                <a:latin typeface="Arial"/>
                <a:cs typeface="Arial"/>
              </a:rPr>
              <a:t> </a:t>
            </a:r>
            <a:r>
              <a:rPr sz="2300" spc="-110" dirty="0">
                <a:latin typeface="Arial"/>
                <a:cs typeface="Arial"/>
              </a:rPr>
              <a:t>of</a:t>
            </a:r>
            <a:r>
              <a:rPr sz="2300" spc="50" dirty="0">
                <a:latin typeface="Arial"/>
                <a:cs typeface="Arial"/>
              </a:rPr>
              <a:t> </a:t>
            </a:r>
            <a:r>
              <a:rPr sz="2300" spc="-310" dirty="0">
                <a:latin typeface="Arial"/>
                <a:cs typeface="Arial"/>
              </a:rPr>
              <a:t>I</a:t>
            </a:r>
            <a:r>
              <a:rPr sz="2300" spc="160" dirty="0">
                <a:latin typeface="Arial"/>
                <a:cs typeface="Arial"/>
              </a:rPr>
              <a:t>t</a:t>
            </a:r>
            <a:r>
              <a:rPr sz="2300" spc="-380" dirty="0">
                <a:latin typeface="Arial"/>
                <a:cs typeface="Arial"/>
              </a:rPr>
              <a:t>a</a:t>
            </a:r>
            <a:r>
              <a:rPr sz="2300" spc="-254" dirty="0">
                <a:latin typeface="Arial"/>
                <a:cs typeface="Arial"/>
              </a:rPr>
              <a:t>ly?</a:t>
            </a:r>
            <a:r>
              <a:rPr sz="2300" spc="-170" dirty="0">
                <a:latin typeface="Arial"/>
                <a:cs typeface="Arial"/>
              </a:rPr>
              <a:t> </a:t>
            </a:r>
            <a:r>
              <a:rPr sz="2300" spc="-340" dirty="0">
                <a:latin typeface="Arial"/>
                <a:cs typeface="Arial"/>
              </a:rPr>
              <a:t>A</a:t>
            </a:r>
            <a:r>
              <a:rPr sz="2300" spc="50" dirty="0">
                <a:latin typeface="Arial"/>
                <a:cs typeface="Arial"/>
              </a:rPr>
              <a:t> </a:t>
            </a:r>
            <a:r>
              <a:rPr sz="2300" spc="-355" dirty="0">
                <a:latin typeface="Arial"/>
                <a:cs typeface="Arial"/>
              </a:rPr>
              <a:t>T</a:t>
            </a:r>
            <a:r>
              <a:rPr sz="2300" spc="-330" dirty="0">
                <a:latin typeface="Arial"/>
                <a:cs typeface="Arial"/>
              </a:rPr>
              <a:t>h</a:t>
            </a:r>
            <a:r>
              <a:rPr sz="2300" spc="-434" dirty="0">
                <a:latin typeface="Arial"/>
                <a:cs typeface="Arial"/>
              </a:rPr>
              <a:t>e</a:t>
            </a:r>
            <a:r>
              <a:rPr sz="2300" spc="40" dirty="0">
                <a:latin typeface="Arial"/>
                <a:cs typeface="Arial"/>
              </a:rPr>
              <a:t> </a:t>
            </a:r>
            <a:r>
              <a:rPr sz="2300" spc="-300" dirty="0">
                <a:latin typeface="Arial"/>
                <a:cs typeface="Arial"/>
              </a:rPr>
              <a:t>Alp</a:t>
            </a:r>
            <a:r>
              <a:rPr sz="2300" spc="-395" dirty="0">
                <a:latin typeface="Arial"/>
                <a:cs typeface="Arial"/>
              </a:rPr>
              <a:t>s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300" spc="-509" dirty="0">
                <a:latin typeface="Arial"/>
                <a:cs typeface="Arial"/>
              </a:rPr>
              <a:t>B</a:t>
            </a:r>
            <a:r>
              <a:rPr sz="2300" spc="50" dirty="0">
                <a:latin typeface="Arial"/>
                <a:cs typeface="Arial"/>
              </a:rPr>
              <a:t> </a:t>
            </a:r>
            <a:r>
              <a:rPr sz="2300" spc="-275" dirty="0">
                <a:latin typeface="Arial"/>
                <a:cs typeface="Arial"/>
              </a:rPr>
              <a:t>Mediterranean</a:t>
            </a:r>
            <a:r>
              <a:rPr sz="2300" spc="25" dirty="0">
                <a:latin typeface="Arial"/>
                <a:cs typeface="Arial"/>
              </a:rPr>
              <a:t> </a:t>
            </a:r>
            <a:r>
              <a:rPr sz="2300" spc="-480" dirty="0">
                <a:latin typeface="Arial"/>
                <a:cs typeface="Arial"/>
              </a:rPr>
              <a:t>Sea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300" spc="-450" dirty="0">
                <a:latin typeface="Arial"/>
                <a:cs typeface="Arial"/>
              </a:rPr>
              <a:t>C</a:t>
            </a:r>
            <a:r>
              <a:rPr sz="2300" spc="35" dirty="0">
                <a:latin typeface="Arial"/>
                <a:cs typeface="Arial"/>
              </a:rPr>
              <a:t> </a:t>
            </a:r>
            <a:r>
              <a:rPr sz="2300" spc="-340" dirty="0">
                <a:latin typeface="Arial"/>
                <a:cs typeface="Arial"/>
              </a:rPr>
              <a:t>European</a:t>
            </a:r>
            <a:r>
              <a:rPr sz="2300" spc="35" dirty="0">
                <a:latin typeface="Arial"/>
                <a:cs typeface="Arial"/>
              </a:rPr>
              <a:t> </a:t>
            </a:r>
            <a:r>
              <a:rPr sz="2300" spc="-509" dirty="0">
                <a:latin typeface="Arial"/>
                <a:cs typeface="Arial"/>
              </a:rPr>
              <a:t>P</a:t>
            </a:r>
            <a:r>
              <a:rPr sz="2300" spc="-165" dirty="0">
                <a:latin typeface="Arial"/>
                <a:cs typeface="Arial"/>
              </a:rPr>
              <a:t>l</a:t>
            </a:r>
            <a:r>
              <a:rPr sz="2300" spc="-290" dirty="0">
                <a:latin typeface="Arial"/>
                <a:cs typeface="Arial"/>
              </a:rPr>
              <a:t>ain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ts val="2700"/>
              </a:lnSpc>
            </a:pPr>
            <a:r>
              <a:rPr sz="2300" spc="-484" dirty="0">
                <a:latin typeface="Arial"/>
                <a:cs typeface="Arial"/>
              </a:rPr>
              <a:t>D</a:t>
            </a:r>
            <a:r>
              <a:rPr sz="2300" spc="40" dirty="0">
                <a:latin typeface="Arial"/>
                <a:cs typeface="Arial"/>
              </a:rPr>
              <a:t> </a:t>
            </a:r>
            <a:r>
              <a:rPr sz="2300" spc="-320" dirty="0">
                <a:latin typeface="Arial"/>
                <a:cs typeface="Arial"/>
              </a:rPr>
              <a:t>Pyrenees</a:t>
            </a:r>
            <a:r>
              <a:rPr sz="2300" spc="30" dirty="0">
                <a:latin typeface="Arial"/>
                <a:cs typeface="Arial"/>
              </a:rPr>
              <a:t> </a:t>
            </a:r>
            <a:r>
              <a:rPr sz="2300" spc="-285" dirty="0">
                <a:latin typeface="Arial"/>
                <a:cs typeface="Arial"/>
              </a:rPr>
              <a:t>Mountains</a:t>
            </a:r>
            <a:endParaRPr sz="2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3059" y="4255642"/>
            <a:ext cx="4705350" cy="1833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400" spc="-390" dirty="0">
                <a:latin typeface="Arial"/>
                <a:cs typeface="Arial"/>
              </a:rPr>
              <a:t>T</a:t>
            </a:r>
            <a:r>
              <a:rPr sz="2400" spc="-315" dirty="0">
                <a:latin typeface="Arial"/>
                <a:cs typeface="Arial"/>
              </a:rPr>
              <a:t>h</a:t>
            </a:r>
            <a:r>
              <a:rPr sz="2400" spc="-455" dirty="0">
                <a:latin typeface="Arial"/>
                <a:cs typeface="Arial"/>
              </a:rPr>
              <a:t>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400" dirty="0">
                <a:latin typeface="Arial"/>
                <a:cs typeface="Arial"/>
              </a:rPr>
              <a:t>as</a:t>
            </a:r>
            <a:r>
              <a:rPr sz="2400" spc="-135" dirty="0">
                <a:latin typeface="Arial"/>
                <a:cs typeface="Arial"/>
              </a:rPr>
              <a:t>tern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385" dirty="0">
                <a:latin typeface="Arial"/>
                <a:cs typeface="Arial"/>
              </a:rPr>
              <a:t>b</a:t>
            </a:r>
            <a:r>
              <a:rPr sz="2400" spc="-415" dirty="0">
                <a:latin typeface="Arial"/>
                <a:cs typeface="Arial"/>
              </a:rPr>
              <a:t>o</a:t>
            </a:r>
            <a:r>
              <a:rPr sz="2400" spc="-400" dirty="0">
                <a:latin typeface="Arial"/>
                <a:cs typeface="Arial"/>
              </a:rPr>
              <a:t>u</a:t>
            </a:r>
            <a:r>
              <a:rPr sz="2400" spc="-240" dirty="0">
                <a:latin typeface="Arial"/>
                <a:cs typeface="Arial"/>
              </a:rPr>
              <a:t>n</a:t>
            </a:r>
            <a:r>
              <a:rPr sz="2400" spc="-445" dirty="0">
                <a:latin typeface="Arial"/>
                <a:cs typeface="Arial"/>
              </a:rPr>
              <a:t>d</a:t>
            </a:r>
            <a:r>
              <a:rPr sz="2400" spc="-270" dirty="0">
                <a:latin typeface="Arial"/>
                <a:cs typeface="Arial"/>
              </a:rPr>
              <a:t>a</a:t>
            </a:r>
            <a:r>
              <a:rPr sz="2400" spc="-170" dirty="0">
                <a:latin typeface="Arial"/>
                <a:cs typeface="Arial"/>
              </a:rPr>
              <a:t>ry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of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360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430" dirty="0">
                <a:latin typeface="Arial"/>
                <a:cs typeface="Arial"/>
              </a:rPr>
              <a:t>o</a:t>
            </a:r>
            <a:r>
              <a:rPr sz="2400" spc="-415" dirty="0">
                <a:latin typeface="Arial"/>
                <a:cs typeface="Arial"/>
              </a:rPr>
              <a:t>p</a:t>
            </a:r>
            <a:r>
              <a:rPr sz="2400" spc="-455" dirty="0">
                <a:latin typeface="Arial"/>
                <a:cs typeface="Arial"/>
              </a:rPr>
              <a:t>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409" dirty="0">
                <a:latin typeface="Arial"/>
                <a:cs typeface="Arial"/>
              </a:rPr>
              <a:t>s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484" dirty="0">
                <a:latin typeface="Arial"/>
                <a:cs typeface="Arial"/>
              </a:rPr>
              <a:t>g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240" dirty="0">
                <a:latin typeface="Arial"/>
                <a:cs typeface="Arial"/>
              </a:rPr>
              <a:t>n</a:t>
            </a:r>
            <a:r>
              <a:rPr sz="2400" spc="-254" dirty="0">
                <a:latin typeface="Arial"/>
                <a:cs typeface="Arial"/>
              </a:rPr>
              <a:t>erall</a:t>
            </a:r>
            <a:r>
              <a:rPr sz="2400" spc="-170" dirty="0">
                <a:latin typeface="Arial"/>
                <a:cs typeface="Arial"/>
              </a:rPr>
              <a:t>y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254" dirty="0">
                <a:latin typeface="Arial"/>
                <a:cs typeface="Arial"/>
              </a:rPr>
              <a:t>c</a:t>
            </a:r>
            <a:r>
              <a:rPr sz="2400" spc="-350" dirty="0">
                <a:latin typeface="Arial"/>
                <a:cs typeface="Arial"/>
              </a:rPr>
              <a:t>o</a:t>
            </a:r>
            <a:r>
              <a:rPr sz="2400" spc="-335" dirty="0">
                <a:latin typeface="Arial"/>
                <a:cs typeface="Arial"/>
              </a:rPr>
              <a:t>n</a:t>
            </a:r>
            <a:r>
              <a:rPr sz="2400" spc="-400" dirty="0">
                <a:latin typeface="Arial"/>
                <a:cs typeface="Arial"/>
              </a:rPr>
              <a:t>s</a:t>
            </a:r>
            <a:r>
              <a:rPr sz="2400" spc="-365" dirty="0">
                <a:latin typeface="Arial"/>
                <a:cs typeface="Arial"/>
              </a:rPr>
              <a:t>id</a:t>
            </a:r>
            <a:r>
              <a:rPr sz="2400" spc="-350" dirty="0">
                <a:latin typeface="Arial"/>
                <a:cs typeface="Arial"/>
              </a:rPr>
              <a:t>ered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455" dirty="0">
                <a:latin typeface="Arial"/>
                <a:cs typeface="Arial"/>
              </a:rPr>
              <a:t>o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390" dirty="0">
                <a:latin typeface="Arial"/>
                <a:cs typeface="Arial"/>
              </a:rPr>
              <a:t>b</a:t>
            </a:r>
            <a:r>
              <a:rPr sz="2400" spc="-455" dirty="0">
                <a:latin typeface="Arial"/>
                <a:cs typeface="Arial"/>
              </a:rPr>
              <a:t>e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315" dirty="0">
                <a:latin typeface="Arial"/>
                <a:cs typeface="Arial"/>
              </a:rPr>
              <a:t>h</a:t>
            </a:r>
            <a:r>
              <a:rPr sz="2400" spc="-455" dirty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Arial"/>
              <a:buAutoNum type="alphaUcPeriod"/>
              <a:tabLst>
                <a:tab pos="469900" algn="l"/>
              </a:tabLst>
            </a:pPr>
            <a:r>
              <a:rPr sz="2400" spc="-345" dirty="0">
                <a:latin typeface="Arial"/>
                <a:cs typeface="Arial"/>
              </a:rPr>
              <a:t>Engli</a:t>
            </a:r>
            <a:r>
              <a:rPr sz="2400" spc="-380" dirty="0">
                <a:latin typeface="Arial"/>
                <a:cs typeface="Arial"/>
              </a:rPr>
              <a:t>s</a:t>
            </a:r>
            <a:r>
              <a:rPr sz="2400" spc="-325" dirty="0">
                <a:latin typeface="Arial"/>
                <a:cs typeface="Arial"/>
              </a:rPr>
              <a:t>h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470" dirty="0">
                <a:latin typeface="Arial"/>
                <a:cs typeface="Arial"/>
              </a:rPr>
              <a:t>C</a:t>
            </a:r>
            <a:r>
              <a:rPr sz="2400" spc="-315" dirty="0">
                <a:latin typeface="Arial"/>
                <a:cs typeface="Arial"/>
              </a:rPr>
              <a:t>hannel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Arial"/>
              <a:buAutoNum type="alphaUcPeriod"/>
              <a:tabLst>
                <a:tab pos="469900" algn="l"/>
              </a:tabLst>
            </a:pPr>
            <a:r>
              <a:rPr sz="2400" spc="-300" dirty="0">
                <a:latin typeface="Arial"/>
                <a:cs typeface="Arial"/>
              </a:rPr>
              <a:t>Ural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300" dirty="0">
                <a:latin typeface="Arial"/>
                <a:cs typeface="Arial"/>
              </a:rPr>
              <a:t>Mountains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Arial"/>
              <a:buAutoNum type="alphaUcPeriod"/>
              <a:tabLst>
                <a:tab pos="469900" algn="l"/>
              </a:tabLst>
            </a:pPr>
            <a:r>
              <a:rPr sz="2400" spc="-515" dirty="0">
                <a:latin typeface="Arial"/>
                <a:cs typeface="Arial"/>
              </a:rPr>
              <a:t>B</a:t>
            </a:r>
            <a:r>
              <a:rPr sz="2400" spc="-440" dirty="0">
                <a:latin typeface="Arial"/>
                <a:cs typeface="Arial"/>
              </a:rPr>
              <a:t>a</a:t>
            </a:r>
            <a:r>
              <a:rPr sz="2400" spc="-100" dirty="0">
                <a:latin typeface="Arial"/>
                <a:cs typeface="Arial"/>
              </a:rPr>
              <a:t>lti</a:t>
            </a:r>
            <a:r>
              <a:rPr sz="2400" spc="-265" dirty="0">
                <a:latin typeface="Arial"/>
                <a:cs typeface="Arial"/>
              </a:rPr>
              <a:t>c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00" dirty="0">
                <a:latin typeface="Arial"/>
                <a:cs typeface="Arial"/>
              </a:rPr>
              <a:t>Sea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0377" y="232283"/>
            <a:ext cx="286511" cy="3307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995159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95159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95743" y="3829811"/>
            <a:ext cx="386333" cy="3307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79919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79919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85076" y="232283"/>
            <a:ext cx="370331" cy="3307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4320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4320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9417" y="3829811"/>
            <a:ext cx="400050" cy="3307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53059" y="590041"/>
            <a:ext cx="4302125" cy="2445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000" spc="-320" dirty="0">
                <a:latin typeface="Arial"/>
                <a:cs typeface="Arial"/>
              </a:rPr>
              <a:t>T</a:t>
            </a:r>
            <a:r>
              <a:rPr sz="2000" spc="-260" dirty="0">
                <a:latin typeface="Arial"/>
                <a:cs typeface="Arial"/>
              </a:rPr>
              <a:t>h</a:t>
            </a:r>
            <a:r>
              <a:rPr sz="2000" spc="-380" dirty="0">
                <a:latin typeface="Arial"/>
                <a:cs typeface="Arial"/>
              </a:rPr>
              <a:t>e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495" dirty="0">
                <a:latin typeface="Arial"/>
                <a:cs typeface="Arial"/>
              </a:rPr>
              <a:t>U</a:t>
            </a:r>
            <a:r>
              <a:rPr sz="2000" spc="-195" dirty="0">
                <a:latin typeface="Arial"/>
                <a:cs typeface="Arial"/>
              </a:rPr>
              <a:t>n</a:t>
            </a:r>
            <a:r>
              <a:rPr sz="2000" spc="-210" dirty="0">
                <a:latin typeface="Arial"/>
                <a:cs typeface="Arial"/>
              </a:rPr>
              <a:t>i</a:t>
            </a:r>
            <a:r>
              <a:rPr sz="2000" spc="-204" dirty="0">
                <a:latin typeface="Arial"/>
                <a:cs typeface="Arial"/>
              </a:rPr>
              <a:t>ted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400" dirty="0">
                <a:latin typeface="Arial"/>
                <a:cs typeface="Arial"/>
              </a:rPr>
              <a:t>K</a:t>
            </a:r>
            <a:r>
              <a:rPr sz="2000" spc="-210" dirty="0">
                <a:latin typeface="Arial"/>
                <a:cs typeface="Arial"/>
              </a:rPr>
              <a:t>i</a:t>
            </a:r>
            <a:r>
              <a:rPr sz="2000" spc="-195" dirty="0">
                <a:latin typeface="Arial"/>
                <a:cs typeface="Arial"/>
              </a:rPr>
              <a:t>n</a:t>
            </a:r>
            <a:r>
              <a:rPr sz="2000" spc="-390" dirty="0">
                <a:latin typeface="Arial"/>
                <a:cs typeface="Arial"/>
              </a:rPr>
              <a:t>g</a:t>
            </a:r>
            <a:r>
              <a:rPr sz="2000" spc="-400" dirty="0">
                <a:latin typeface="Arial"/>
                <a:cs typeface="Arial"/>
              </a:rPr>
              <a:t>d</a:t>
            </a:r>
            <a:r>
              <a:rPr sz="2000" spc="-375" dirty="0">
                <a:latin typeface="Arial"/>
                <a:cs typeface="Arial"/>
              </a:rPr>
              <a:t>o</a:t>
            </a:r>
            <a:r>
              <a:rPr sz="2000" spc="-385" dirty="0">
                <a:latin typeface="Arial"/>
                <a:cs typeface="Arial"/>
              </a:rPr>
              <a:t>m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260" dirty="0">
                <a:latin typeface="Arial"/>
                <a:cs typeface="Arial"/>
              </a:rPr>
              <a:t>h</a:t>
            </a:r>
            <a:r>
              <a:rPr sz="2000" spc="-330" dirty="0">
                <a:latin typeface="Arial"/>
                <a:cs typeface="Arial"/>
              </a:rPr>
              <a:t>a</a:t>
            </a:r>
            <a:r>
              <a:rPr sz="2000" spc="-340" dirty="0">
                <a:latin typeface="Arial"/>
                <a:cs typeface="Arial"/>
              </a:rPr>
              <a:t>s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350" dirty="0">
                <a:latin typeface="Arial"/>
                <a:cs typeface="Arial"/>
              </a:rPr>
              <a:t>se</a:t>
            </a:r>
            <a:r>
              <a:rPr sz="2000" spc="1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204" dirty="0">
                <a:latin typeface="Arial"/>
                <a:cs typeface="Arial"/>
              </a:rPr>
              <a:t>f</a:t>
            </a:r>
            <a:r>
              <a:rPr sz="2000" spc="-375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140" dirty="0">
                <a:latin typeface="Arial"/>
                <a:cs typeface="Arial"/>
              </a:rPr>
              <a:t>t</a:t>
            </a:r>
            <a:r>
              <a:rPr sz="2000" spc="-260" dirty="0">
                <a:latin typeface="Arial"/>
                <a:cs typeface="Arial"/>
              </a:rPr>
              <a:t>h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405" dirty="0">
                <a:latin typeface="Arial"/>
                <a:cs typeface="Arial"/>
              </a:rPr>
              <a:t>g</a:t>
            </a:r>
            <a:r>
              <a:rPr sz="2000" spc="-375" dirty="0">
                <a:latin typeface="Arial"/>
                <a:cs typeface="Arial"/>
              </a:rPr>
              <a:t>o</a:t>
            </a:r>
            <a:r>
              <a:rPr sz="2000" spc="-130" dirty="0">
                <a:latin typeface="Arial"/>
                <a:cs typeface="Arial"/>
              </a:rPr>
              <a:t>v</a:t>
            </a:r>
            <a:r>
              <a:rPr sz="2000" spc="-245" dirty="0">
                <a:latin typeface="Arial"/>
                <a:cs typeface="Arial"/>
              </a:rPr>
              <a:t>e</a:t>
            </a:r>
            <a:r>
              <a:rPr sz="2000" spc="-135" dirty="0">
                <a:latin typeface="Arial"/>
                <a:cs typeface="Arial"/>
              </a:rPr>
              <a:t>r</a:t>
            </a:r>
            <a:r>
              <a:rPr sz="2000" spc="-200" dirty="0">
                <a:latin typeface="Arial"/>
                <a:cs typeface="Arial"/>
              </a:rPr>
              <a:t>nment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370" dirty="0">
                <a:latin typeface="Arial"/>
                <a:cs typeface="Arial"/>
              </a:rPr>
              <a:t>e</a:t>
            </a:r>
            <a:r>
              <a:rPr sz="2000" spc="-405" dirty="0">
                <a:latin typeface="Arial"/>
                <a:cs typeface="Arial"/>
              </a:rPr>
              <a:t>g</a:t>
            </a:r>
            <a:r>
              <a:rPr sz="2000" spc="-305" dirty="0">
                <a:latin typeface="Arial"/>
                <a:cs typeface="Arial"/>
              </a:rPr>
              <a:t>u</a:t>
            </a:r>
            <a:r>
              <a:rPr sz="2000" spc="-145" dirty="0">
                <a:latin typeface="Arial"/>
                <a:cs typeface="Arial"/>
              </a:rPr>
              <a:t>l</a:t>
            </a:r>
            <a:r>
              <a:rPr sz="2000" spc="-370" dirty="0">
                <a:latin typeface="Arial"/>
                <a:cs typeface="Arial"/>
              </a:rPr>
              <a:t>a</a:t>
            </a:r>
            <a:r>
              <a:rPr sz="2000" spc="-155" dirty="0">
                <a:latin typeface="Arial"/>
                <a:cs typeface="Arial"/>
              </a:rPr>
              <a:t>tio</a:t>
            </a:r>
            <a:r>
              <a:rPr sz="2000" spc="-265" dirty="0">
                <a:latin typeface="Arial"/>
                <a:cs typeface="Arial"/>
              </a:rPr>
              <a:t>ns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204" dirty="0">
                <a:latin typeface="Arial"/>
                <a:cs typeface="Arial"/>
              </a:rPr>
              <a:t>f</a:t>
            </a:r>
            <a:r>
              <a:rPr sz="2000" spc="-375" dirty="0">
                <a:latin typeface="Arial"/>
                <a:cs typeface="Arial"/>
              </a:rPr>
              <a:t>o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370" dirty="0">
                <a:latin typeface="Arial"/>
                <a:cs typeface="Arial"/>
              </a:rPr>
              <a:t>e</a:t>
            </a:r>
            <a:r>
              <a:rPr sz="2000" spc="-380" dirty="0">
                <a:latin typeface="Arial"/>
                <a:cs typeface="Arial"/>
              </a:rPr>
              <a:t>m</a:t>
            </a:r>
            <a:r>
              <a:rPr sz="2000" spc="-285" dirty="0">
                <a:latin typeface="Arial"/>
                <a:cs typeface="Arial"/>
              </a:rPr>
              <a:t>is</a:t>
            </a:r>
            <a:r>
              <a:rPr sz="2000" spc="-350" dirty="0">
                <a:latin typeface="Arial"/>
                <a:cs typeface="Arial"/>
              </a:rPr>
              <a:t>s</a:t>
            </a:r>
            <a:r>
              <a:rPr sz="2000" spc="-175" dirty="0">
                <a:latin typeface="Arial"/>
                <a:cs typeface="Arial"/>
              </a:rPr>
              <a:t>i</a:t>
            </a:r>
            <a:r>
              <a:rPr sz="2000" spc="-430" dirty="0">
                <a:latin typeface="Arial"/>
                <a:cs typeface="Arial"/>
              </a:rPr>
              <a:t>o</a:t>
            </a:r>
            <a:r>
              <a:rPr sz="2000" spc="-265" dirty="0">
                <a:latin typeface="Arial"/>
                <a:cs typeface="Arial"/>
              </a:rPr>
              <a:t>ns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229" dirty="0">
                <a:latin typeface="Arial"/>
                <a:cs typeface="Arial"/>
              </a:rPr>
              <a:t>(</a:t>
            </a:r>
            <a:r>
              <a:rPr sz="2000" spc="-260" dirty="0">
                <a:latin typeface="Arial"/>
                <a:cs typeface="Arial"/>
              </a:rPr>
              <a:t>h</a:t>
            </a:r>
            <a:r>
              <a:rPr sz="2000" spc="-33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380" dirty="0">
                <a:latin typeface="Arial"/>
                <a:cs typeface="Arial"/>
              </a:rPr>
              <a:t>m</a:t>
            </a:r>
            <a:r>
              <a:rPr sz="2000" spc="204" dirty="0">
                <a:latin typeface="Arial"/>
                <a:cs typeface="Arial"/>
              </a:rPr>
              <a:t>f</a:t>
            </a:r>
            <a:r>
              <a:rPr sz="2000" spc="-235" dirty="0">
                <a:latin typeface="Arial"/>
                <a:cs typeface="Arial"/>
              </a:rPr>
              <a:t>ul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405" dirty="0">
                <a:latin typeface="Arial"/>
                <a:cs typeface="Arial"/>
              </a:rPr>
              <a:t>g</a:t>
            </a:r>
            <a:r>
              <a:rPr sz="2000" spc="-330" dirty="0">
                <a:latin typeface="Arial"/>
                <a:cs typeface="Arial"/>
              </a:rPr>
              <a:t>as</a:t>
            </a:r>
            <a:r>
              <a:rPr sz="2000" spc="-345" dirty="0">
                <a:latin typeface="Arial"/>
                <a:cs typeface="Arial"/>
              </a:rPr>
              <a:t>es)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370" dirty="0">
                <a:latin typeface="Arial"/>
                <a:cs typeface="Arial"/>
              </a:rPr>
              <a:t>e</a:t>
            </a:r>
            <a:r>
              <a:rPr sz="2000" spc="-295" dirty="0">
                <a:latin typeface="Arial"/>
                <a:cs typeface="Arial"/>
              </a:rPr>
              <a:t>lea</a:t>
            </a:r>
            <a:r>
              <a:rPr sz="2000" spc="-340" dirty="0">
                <a:latin typeface="Arial"/>
                <a:cs typeface="Arial"/>
              </a:rPr>
              <a:t>s</a:t>
            </a:r>
            <a:r>
              <a:rPr sz="2000" spc="-380" dirty="0">
                <a:latin typeface="Arial"/>
                <a:cs typeface="Arial"/>
              </a:rPr>
              <a:t>ed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spc="204" dirty="0">
                <a:latin typeface="Arial"/>
                <a:cs typeface="Arial"/>
              </a:rPr>
              <a:t>f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375" dirty="0">
                <a:latin typeface="Arial"/>
                <a:cs typeface="Arial"/>
              </a:rPr>
              <a:t>o</a:t>
            </a:r>
            <a:r>
              <a:rPr sz="2000" spc="-385" dirty="0">
                <a:latin typeface="Arial"/>
                <a:cs typeface="Arial"/>
              </a:rPr>
              <a:t>m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210" dirty="0">
                <a:latin typeface="Arial"/>
                <a:cs typeface="Arial"/>
              </a:rPr>
              <a:t>c</a:t>
            </a:r>
            <a:r>
              <a:rPr sz="2000" spc="-33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375" dirty="0">
                <a:latin typeface="Arial"/>
                <a:cs typeface="Arial"/>
              </a:rPr>
              <a:t>s.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320" dirty="0">
                <a:latin typeface="Arial"/>
                <a:cs typeface="Arial"/>
              </a:rPr>
              <a:t>T</a:t>
            </a:r>
            <a:r>
              <a:rPr sz="2000" spc="-260" dirty="0">
                <a:latin typeface="Arial"/>
                <a:cs typeface="Arial"/>
              </a:rPr>
              <a:t>h</a:t>
            </a:r>
            <a:r>
              <a:rPr sz="2000" spc="-370" dirty="0">
                <a:latin typeface="Arial"/>
                <a:cs typeface="Arial"/>
              </a:rPr>
              <a:t>e</a:t>
            </a:r>
            <a:r>
              <a:rPr sz="2000" spc="-140" dirty="0">
                <a:latin typeface="Arial"/>
                <a:cs typeface="Arial"/>
              </a:rPr>
              <a:t>y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33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380" dirty="0">
                <a:latin typeface="Arial"/>
                <a:cs typeface="Arial"/>
              </a:rPr>
              <a:t>e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325" dirty="0">
                <a:latin typeface="Arial"/>
                <a:cs typeface="Arial"/>
              </a:rPr>
              <a:t>w</a:t>
            </a:r>
            <a:r>
              <a:rPr sz="2000" spc="-375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15" dirty="0">
                <a:latin typeface="Arial"/>
                <a:cs typeface="Arial"/>
              </a:rPr>
              <a:t>kin</a:t>
            </a:r>
            <a:r>
              <a:rPr sz="2000" spc="-415" dirty="0">
                <a:latin typeface="Arial"/>
                <a:cs typeface="Arial"/>
              </a:rPr>
              <a:t>g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260" dirty="0">
                <a:latin typeface="Arial"/>
                <a:cs typeface="Arial"/>
              </a:rPr>
              <a:t>h</a:t>
            </a:r>
            <a:r>
              <a:rPr sz="2000" spc="-33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380" dirty="0">
                <a:latin typeface="Arial"/>
                <a:cs typeface="Arial"/>
              </a:rPr>
              <a:t>d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140" dirty="0">
                <a:latin typeface="Arial"/>
                <a:cs typeface="Arial"/>
              </a:rPr>
              <a:t>t</a:t>
            </a:r>
            <a:r>
              <a:rPr sz="2000" spc="-380" dirty="0">
                <a:latin typeface="Arial"/>
                <a:cs typeface="Arial"/>
              </a:rPr>
              <a:t>o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370" dirty="0">
                <a:latin typeface="Arial"/>
                <a:cs typeface="Arial"/>
              </a:rPr>
              <a:t>ed</a:t>
            </a:r>
            <a:r>
              <a:rPr sz="2000" spc="-305" dirty="0">
                <a:latin typeface="Arial"/>
                <a:cs typeface="Arial"/>
              </a:rPr>
              <a:t>uce</a:t>
            </a:r>
            <a:endParaRPr sz="2000">
              <a:latin typeface="Arial"/>
              <a:cs typeface="Arial"/>
            </a:endParaRPr>
          </a:p>
          <a:p>
            <a:pPr marL="12700" marR="3073400">
              <a:lnSpc>
                <a:spcPct val="100000"/>
              </a:lnSpc>
            </a:pPr>
            <a:r>
              <a:rPr sz="2000" spc="-125" dirty="0">
                <a:latin typeface="Arial"/>
                <a:cs typeface="Arial"/>
              </a:rPr>
              <a:t>_</a:t>
            </a:r>
            <a:r>
              <a:rPr sz="2000" spc="-135" dirty="0">
                <a:latin typeface="Arial"/>
                <a:cs typeface="Arial"/>
              </a:rPr>
              <a:t>_</a:t>
            </a:r>
            <a:r>
              <a:rPr sz="2000" spc="-130" dirty="0">
                <a:latin typeface="Arial"/>
                <a:cs typeface="Arial"/>
              </a:rPr>
              <a:t>_</a:t>
            </a:r>
            <a:r>
              <a:rPr sz="2000" spc="-145" dirty="0">
                <a:latin typeface="Arial"/>
                <a:cs typeface="Arial"/>
              </a:rPr>
              <a:t>___</a:t>
            </a:r>
            <a:r>
              <a:rPr sz="2000" spc="-135" dirty="0">
                <a:latin typeface="Arial"/>
                <a:cs typeface="Arial"/>
              </a:rPr>
              <a:t>___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415" dirty="0">
                <a:latin typeface="Arial"/>
                <a:cs typeface="Arial"/>
              </a:rPr>
              <a:t>. </a:t>
            </a:r>
            <a:r>
              <a:rPr sz="2000" spc="-295" dirty="0">
                <a:latin typeface="Arial"/>
                <a:cs typeface="Arial"/>
              </a:rPr>
              <a:t>A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190" dirty="0">
                <a:latin typeface="Arial"/>
                <a:cs typeface="Arial"/>
              </a:rPr>
              <a:t>air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70" dirty="0">
                <a:latin typeface="Arial"/>
                <a:cs typeface="Arial"/>
              </a:rPr>
              <a:t>po</a:t>
            </a:r>
            <a:r>
              <a:rPr sz="2000" spc="-160" dirty="0">
                <a:latin typeface="Arial"/>
                <a:cs typeface="Arial"/>
              </a:rPr>
              <a:t>l</a:t>
            </a:r>
            <a:r>
              <a:rPr sz="2000" spc="-135" dirty="0">
                <a:latin typeface="Arial"/>
                <a:cs typeface="Arial"/>
              </a:rPr>
              <a:t>l</a:t>
            </a:r>
            <a:r>
              <a:rPr sz="2000" spc="-345" dirty="0">
                <a:latin typeface="Arial"/>
                <a:cs typeface="Arial"/>
              </a:rPr>
              <a:t>u</a:t>
            </a:r>
            <a:r>
              <a:rPr sz="2000" spc="-215" dirty="0">
                <a:latin typeface="Arial"/>
                <a:cs typeface="Arial"/>
              </a:rPr>
              <a:t>tion.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445" dirty="0">
                <a:latin typeface="Arial"/>
                <a:cs typeface="Arial"/>
              </a:rPr>
              <a:t>B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380" dirty="0">
                <a:latin typeface="Arial"/>
                <a:cs typeface="Arial"/>
              </a:rPr>
              <a:t>w</a:t>
            </a:r>
            <a:r>
              <a:rPr sz="2000" spc="-300" dirty="0">
                <a:latin typeface="Arial"/>
                <a:cs typeface="Arial"/>
              </a:rPr>
              <a:t>a</a:t>
            </a:r>
            <a:r>
              <a:rPr sz="2000" spc="-80" dirty="0">
                <a:latin typeface="Arial"/>
                <a:cs typeface="Arial"/>
              </a:rPr>
              <a:t>ter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370" dirty="0">
                <a:latin typeface="Arial"/>
                <a:cs typeface="Arial"/>
              </a:rPr>
              <a:t>po</a:t>
            </a:r>
            <a:r>
              <a:rPr sz="2000" spc="-160" dirty="0">
                <a:latin typeface="Arial"/>
                <a:cs typeface="Arial"/>
              </a:rPr>
              <a:t>l</a:t>
            </a:r>
            <a:r>
              <a:rPr sz="2000" spc="-135" dirty="0">
                <a:latin typeface="Arial"/>
                <a:cs typeface="Arial"/>
              </a:rPr>
              <a:t>l</a:t>
            </a:r>
            <a:r>
              <a:rPr sz="2000" spc="-345" dirty="0">
                <a:latin typeface="Arial"/>
                <a:cs typeface="Arial"/>
              </a:rPr>
              <a:t>u</a:t>
            </a:r>
            <a:r>
              <a:rPr sz="2000" spc="-110" dirty="0">
                <a:latin typeface="Arial"/>
                <a:cs typeface="Arial"/>
              </a:rPr>
              <a:t>ti</a:t>
            </a:r>
            <a:r>
              <a:rPr sz="2000" spc="-254" dirty="0">
                <a:latin typeface="Arial"/>
                <a:cs typeface="Arial"/>
              </a:rPr>
              <a:t>o</a:t>
            </a:r>
            <a:r>
              <a:rPr sz="2000" spc="-305" dirty="0">
                <a:latin typeface="Arial"/>
                <a:cs typeface="Arial"/>
              </a:rPr>
              <a:t>n.</a:t>
            </a:r>
            <a:endParaRPr sz="2000">
              <a:latin typeface="Arial"/>
              <a:cs typeface="Arial"/>
            </a:endParaRPr>
          </a:p>
          <a:p>
            <a:pPr marL="12700" marR="3409315">
              <a:lnSpc>
                <a:spcPct val="100000"/>
              </a:lnSpc>
            </a:pPr>
            <a:r>
              <a:rPr sz="2000" spc="-390" dirty="0">
                <a:latin typeface="Arial"/>
                <a:cs typeface="Arial"/>
              </a:rPr>
              <a:t>C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275" dirty="0">
                <a:latin typeface="Arial"/>
                <a:cs typeface="Arial"/>
              </a:rPr>
              <a:t>eros</a:t>
            </a:r>
            <a:r>
              <a:rPr sz="2000" spc="-310" dirty="0">
                <a:latin typeface="Arial"/>
                <a:cs typeface="Arial"/>
              </a:rPr>
              <a:t>ion.</a:t>
            </a:r>
            <a:r>
              <a:rPr sz="2000" spc="-215" dirty="0">
                <a:latin typeface="Arial"/>
                <a:cs typeface="Arial"/>
              </a:rPr>
              <a:t> </a:t>
            </a:r>
            <a:r>
              <a:rPr sz="2000" spc="-420" dirty="0">
                <a:latin typeface="Arial"/>
                <a:cs typeface="Arial"/>
              </a:rPr>
              <a:t>D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190" dirty="0">
                <a:latin typeface="Arial"/>
                <a:cs typeface="Arial"/>
              </a:rPr>
              <a:t>f</a:t>
            </a:r>
            <a:r>
              <a:rPr sz="2000" spc="-160" dirty="0">
                <a:latin typeface="Arial"/>
                <a:cs typeface="Arial"/>
              </a:rPr>
              <a:t>l</a:t>
            </a:r>
            <a:r>
              <a:rPr sz="2000" spc="-400" dirty="0">
                <a:latin typeface="Arial"/>
                <a:cs typeface="Arial"/>
              </a:rPr>
              <a:t>o</a:t>
            </a:r>
            <a:r>
              <a:rPr sz="2000" spc="-340" dirty="0">
                <a:latin typeface="Arial"/>
                <a:cs typeface="Arial"/>
              </a:rPr>
              <a:t>oding.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3059" y="6085027"/>
            <a:ext cx="873760" cy="370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05" dirty="0">
                <a:latin typeface="Arial"/>
                <a:cs typeface="Arial"/>
              </a:rPr>
              <a:t>D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490" dirty="0">
                <a:latin typeface="Arial"/>
                <a:cs typeface="Arial"/>
              </a:rPr>
              <a:t>G</a:t>
            </a:r>
            <a:r>
              <a:rPr sz="2400" spc="-204" dirty="0">
                <a:latin typeface="Arial"/>
                <a:cs typeface="Arial"/>
              </a:rPr>
              <a:t>r</a:t>
            </a:r>
            <a:r>
              <a:rPr sz="2400" spc="-390" dirty="0">
                <a:latin typeface="Arial"/>
                <a:cs typeface="Arial"/>
              </a:rPr>
              <a:t>eek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74789" y="4200905"/>
            <a:ext cx="4599305" cy="2023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580" dirty="0">
                <a:latin typeface="Arial"/>
                <a:cs typeface="Arial"/>
              </a:rPr>
              <a:t>W</a:t>
            </a:r>
            <a:r>
              <a:rPr sz="2200" spc="-295" dirty="0">
                <a:latin typeface="Arial"/>
                <a:cs typeface="Arial"/>
              </a:rPr>
              <a:t>h</a:t>
            </a:r>
            <a:r>
              <a:rPr sz="2200" spc="-360" dirty="0">
                <a:latin typeface="Arial"/>
                <a:cs typeface="Arial"/>
              </a:rPr>
              <a:t>a</a:t>
            </a:r>
            <a:r>
              <a:rPr sz="2200" spc="150" dirty="0">
                <a:latin typeface="Arial"/>
                <a:cs typeface="Arial"/>
              </a:rPr>
              <a:t>t</a:t>
            </a:r>
            <a:r>
              <a:rPr sz="2200" spc="30" dirty="0">
                <a:latin typeface="Arial"/>
                <a:cs typeface="Arial"/>
              </a:rPr>
              <a:t> </a:t>
            </a:r>
            <a:r>
              <a:rPr sz="2200" spc="-405" dirty="0">
                <a:latin typeface="Arial"/>
                <a:cs typeface="Arial"/>
              </a:rPr>
              <a:t>d</a:t>
            </a:r>
            <a:r>
              <a:rPr sz="2200" spc="-430" dirty="0">
                <a:latin typeface="Arial"/>
                <a:cs typeface="Arial"/>
              </a:rPr>
              <a:t>o</a:t>
            </a:r>
            <a:r>
              <a:rPr sz="2200" spc="30" dirty="0">
                <a:latin typeface="Arial"/>
                <a:cs typeface="Arial"/>
              </a:rPr>
              <a:t> </a:t>
            </a:r>
            <a:r>
              <a:rPr sz="2200" spc="-600" dirty="0">
                <a:latin typeface="Arial"/>
                <a:cs typeface="Arial"/>
              </a:rPr>
              <a:t>G</a:t>
            </a:r>
            <a:r>
              <a:rPr sz="2200" spc="-415" dirty="0">
                <a:latin typeface="Arial"/>
                <a:cs typeface="Arial"/>
              </a:rPr>
              <a:t>e</a:t>
            </a:r>
            <a:r>
              <a:rPr sz="2200" spc="-10" dirty="0">
                <a:latin typeface="Arial"/>
                <a:cs typeface="Arial"/>
              </a:rPr>
              <a:t>r</a:t>
            </a:r>
            <a:r>
              <a:rPr sz="2200" spc="-480" dirty="0">
                <a:latin typeface="Arial"/>
                <a:cs typeface="Arial"/>
              </a:rPr>
              <a:t>m</a:t>
            </a:r>
            <a:r>
              <a:rPr sz="2200" spc="-305" dirty="0">
                <a:latin typeface="Arial"/>
                <a:cs typeface="Arial"/>
              </a:rPr>
              <a:t>a</a:t>
            </a:r>
            <a:r>
              <a:rPr sz="2200" spc="-225" dirty="0">
                <a:latin typeface="Arial"/>
                <a:cs typeface="Arial"/>
              </a:rPr>
              <a:t>n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360" dirty="0">
                <a:latin typeface="Arial"/>
                <a:cs typeface="Arial"/>
              </a:rPr>
              <a:t>a</a:t>
            </a:r>
            <a:r>
              <a:rPr sz="2200" spc="-220" dirty="0">
                <a:latin typeface="Arial"/>
                <a:cs typeface="Arial"/>
              </a:rPr>
              <a:t>n</a:t>
            </a:r>
            <a:r>
              <a:rPr sz="2200" spc="-420" dirty="0">
                <a:latin typeface="Arial"/>
                <a:cs typeface="Arial"/>
              </a:rPr>
              <a:t>d</a:t>
            </a:r>
            <a:r>
              <a:rPr sz="2200" spc="35" dirty="0">
                <a:latin typeface="Arial"/>
                <a:cs typeface="Arial"/>
              </a:rPr>
              <a:t> </a:t>
            </a:r>
            <a:r>
              <a:rPr sz="2200" spc="-355" dirty="0">
                <a:latin typeface="Arial"/>
                <a:cs typeface="Arial"/>
              </a:rPr>
              <a:t>E</a:t>
            </a:r>
            <a:r>
              <a:rPr sz="2200" spc="-285" dirty="0">
                <a:latin typeface="Arial"/>
                <a:cs typeface="Arial"/>
              </a:rPr>
              <a:t>n</a:t>
            </a:r>
            <a:r>
              <a:rPr sz="2200" spc="-445" dirty="0">
                <a:latin typeface="Arial"/>
                <a:cs typeface="Arial"/>
              </a:rPr>
              <a:t>g</a:t>
            </a:r>
            <a:r>
              <a:rPr sz="2200" spc="-215" dirty="0">
                <a:latin typeface="Arial"/>
                <a:cs typeface="Arial"/>
              </a:rPr>
              <a:t>l</a:t>
            </a:r>
            <a:r>
              <a:rPr sz="2200" spc="-210" dirty="0">
                <a:latin typeface="Arial"/>
                <a:cs typeface="Arial"/>
              </a:rPr>
              <a:t>i</a:t>
            </a:r>
            <a:r>
              <a:rPr sz="2200" spc="-330" dirty="0">
                <a:latin typeface="Arial"/>
                <a:cs typeface="Arial"/>
              </a:rPr>
              <a:t>sh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295" dirty="0">
                <a:latin typeface="Arial"/>
                <a:cs typeface="Arial"/>
              </a:rPr>
              <a:t>h</a:t>
            </a:r>
            <a:r>
              <a:rPr sz="2200" spc="-360" dirty="0">
                <a:latin typeface="Arial"/>
                <a:cs typeface="Arial"/>
              </a:rPr>
              <a:t>a</a:t>
            </a:r>
            <a:r>
              <a:rPr sz="2200" spc="-145" dirty="0">
                <a:latin typeface="Arial"/>
                <a:cs typeface="Arial"/>
              </a:rPr>
              <a:t>v</a:t>
            </a:r>
            <a:r>
              <a:rPr sz="2200" spc="-420" dirty="0">
                <a:latin typeface="Arial"/>
                <a:cs typeface="Arial"/>
              </a:rPr>
              <a:t>e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235" dirty="0">
                <a:latin typeface="Arial"/>
                <a:cs typeface="Arial"/>
              </a:rPr>
              <a:t>i</a:t>
            </a:r>
            <a:r>
              <a:rPr sz="2200" spc="-225" dirty="0">
                <a:latin typeface="Arial"/>
                <a:cs typeface="Arial"/>
              </a:rPr>
              <a:t>n</a:t>
            </a:r>
            <a:r>
              <a:rPr sz="2200" spc="30" dirty="0">
                <a:latin typeface="Arial"/>
                <a:cs typeface="Arial"/>
              </a:rPr>
              <a:t> </a:t>
            </a:r>
            <a:r>
              <a:rPr sz="2200" spc="-240" dirty="0">
                <a:latin typeface="Arial"/>
                <a:cs typeface="Arial"/>
              </a:rPr>
              <a:t>c</a:t>
            </a:r>
            <a:r>
              <a:rPr sz="2200" spc="-425" dirty="0">
                <a:latin typeface="Arial"/>
                <a:cs typeface="Arial"/>
              </a:rPr>
              <a:t>om</a:t>
            </a:r>
            <a:r>
              <a:rPr sz="2200" spc="-420" dirty="0">
                <a:latin typeface="Arial"/>
                <a:cs typeface="Arial"/>
              </a:rPr>
              <a:t>m</a:t>
            </a:r>
            <a:r>
              <a:rPr sz="2200" spc="-425" dirty="0">
                <a:latin typeface="Arial"/>
                <a:cs typeface="Arial"/>
              </a:rPr>
              <a:t>o</a:t>
            </a:r>
            <a:r>
              <a:rPr sz="2200" spc="-220" dirty="0">
                <a:latin typeface="Arial"/>
                <a:cs typeface="Arial"/>
              </a:rPr>
              <a:t>n</a:t>
            </a:r>
            <a:r>
              <a:rPr sz="2200" spc="-395" dirty="0">
                <a:latin typeface="Arial"/>
                <a:cs typeface="Arial"/>
              </a:rPr>
              <a:t>?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200" spc="-340" dirty="0">
                <a:latin typeface="Arial"/>
                <a:cs typeface="Arial"/>
              </a:rPr>
              <a:t>A</a:t>
            </a:r>
            <a:r>
              <a:rPr sz="2200" spc="55" dirty="0">
                <a:latin typeface="Arial"/>
                <a:cs typeface="Arial"/>
              </a:rPr>
              <a:t> </a:t>
            </a:r>
            <a:r>
              <a:rPr sz="2200" spc="-310" dirty="0">
                <a:latin typeface="Arial"/>
                <a:cs typeface="Arial"/>
              </a:rPr>
              <a:t>They</a:t>
            </a:r>
            <a:r>
              <a:rPr sz="2200" spc="55" dirty="0">
                <a:latin typeface="Arial"/>
                <a:cs typeface="Arial"/>
              </a:rPr>
              <a:t> </a:t>
            </a:r>
            <a:r>
              <a:rPr sz="2200" spc="-265" dirty="0">
                <a:latin typeface="Arial"/>
                <a:cs typeface="Arial"/>
              </a:rPr>
              <a:t>are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spc="-240" dirty="0">
                <a:latin typeface="Arial"/>
                <a:cs typeface="Arial"/>
              </a:rPr>
              <a:t>both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spc="-395" dirty="0">
                <a:latin typeface="Arial"/>
                <a:cs typeface="Arial"/>
              </a:rPr>
              <a:t>Ro</a:t>
            </a:r>
            <a:r>
              <a:rPr sz="2200" spc="-525" dirty="0">
                <a:latin typeface="Arial"/>
                <a:cs typeface="Arial"/>
              </a:rPr>
              <a:t>m</a:t>
            </a:r>
            <a:r>
              <a:rPr sz="2200" spc="-310" dirty="0">
                <a:latin typeface="Arial"/>
                <a:cs typeface="Arial"/>
              </a:rPr>
              <a:t>ance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spc="-315" dirty="0">
                <a:latin typeface="Arial"/>
                <a:cs typeface="Arial"/>
              </a:rPr>
              <a:t>langu</a:t>
            </a:r>
            <a:r>
              <a:rPr sz="2200" spc="-350" dirty="0">
                <a:latin typeface="Arial"/>
                <a:cs typeface="Arial"/>
              </a:rPr>
              <a:t>a</a:t>
            </a:r>
            <a:r>
              <a:rPr sz="2200" spc="-445" dirty="0">
                <a:latin typeface="Arial"/>
                <a:cs typeface="Arial"/>
              </a:rPr>
              <a:t>g</a:t>
            </a:r>
            <a:r>
              <a:rPr sz="2200" spc="-440" dirty="0">
                <a:latin typeface="Arial"/>
                <a:cs typeface="Arial"/>
              </a:rPr>
              <a:t>e</a:t>
            </a:r>
            <a:r>
              <a:rPr sz="2200" spc="-415" dirty="0">
                <a:latin typeface="Arial"/>
                <a:cs typeface="Arial"/>
              </a:rPr>
              <a:t>s.</a:t>
            </a:r>
            <a:endParaRPr sz="2200">
              <a:latin typeface="Arial"/>
              <a:cs typeface="Arial"/>
            </a:endParaRPr>
          </a:p>
          <a:p>
            <a:pPr marL="12700" marR="440690">
              <a:lnSpc>
                <a:spcPct val="100000"/>
              </a:lnSpc>
            </a:pPr>
            <a:r>
              <a:rPr sz="2200" spc="-484" dirty="0">
                <a:latin typeface="Arial"/>
                <a:cs typeface="Arial"/>
              </a:rPr>
              <a:t>B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spc="-310" dirty="0">
                <a:latin typeface="Arial"/>
                <a:cs typeface="Arial"/>
              </a:rPr>
              <a:t>They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265" dirty="0">
                <a:latin typeface="Arial"/>
                <a:cs typeface="Arial"/>
              </a:rPr>
              <a:t>are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spc="-240" dirty="0">
                <a:latin typeface="Arial"/>
                <a:cs typeface="Arial"/>
              </a:rPr>
              <a:t>both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spc="-225" dirty="0">
                <a:latin typeface="Arial"/>
                <a:cs typeface="Arial"/>
              </a:rPr>
              <a:t>primarily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spc="-345" dirty="0">
                <a:latin typeface="Arial"/>
                <a:cs typeface="Arial"/>
              </a:rPr>
              <a:t>spoken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spc="-235" dirty="0">
                <a:latin typeface="Arial"/>
                <a:cs typeface="Arial"/>
              </a:rPr>
              <a:t>in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spc="-355" dirty="0">
                <a:latin typeface="Arial"/>
                <a:cs typeface="Arial"/>
              </a:rPr>
              <a:t>Russi</a:t>
            </a:r>
            <a:r>
              <a:rPr sz="2200" spc="-390" dirty="0">
                <a:latin typeface="Arial"/>
                <a:cs typeface="Arial"/>
              </a:rPr>
              <a:t>a</a:t>
            </a:r>
            <a:r>
              <a:rPr sz="2200" spc="-455" dirty="0">
                <a:latin typeface="Arial"/>
                <a:cs typeface="Arial"/>
              </a:rPr>
              <a:t>. </a:t>
            </a:r>
            <a:r>
              <a:rPr sz="2200" spc="-430" dirty="0">
                <a:latin typeface="Arial"/>
                <a:cs typeface="Arial"/>
              </a:rPr>
              <a:t>C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310" dirty="0">
                <a:latin typeface="Arial"/>
                <a:cs typeface="Arial"/>
              </a:rPr>
              <a:t>They</a:t>
            </a:r>
            <a:r>
              <a:rPr sz="2200" spc="55" dirty="0">
                <a:latin typeface="Arial"/>
                <a:cs typeface="Arial"/>
              </a:rPr>
              <a:t> </a:t>
            </a:r>
            <a:r>
              <a:rPr sz="2200" spc="-265" dirty="0">
                <a:latin typeface="Arial"/>
                <a:cs typeface="Arial"/>
              </a:rPr>
              <a:t>are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spc="-240" dirty="0">
                <a:latin typeface="Arial"/>
                <a:cs typeface="Arial"/>
              </a:rPr>
              <a:t>both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spc="-330" dirty="0">
                <a:latin typeface="Arial"/>
                <a:cs typeface="Arial"/>
              </a:rPr>
              <a:t>Ger</a:t>
            </a:r>
            <a:r>
              <a:rPr sz="2200" spc="-505" dirty="0">
                <a:latin typeface="Arial"/>
                <a:cs typeface="Arial"/>
              </a:rPr>
              <a:t>m</a:t>
            </a:r>
            <a:r>
              <a:rPr sz="2200" spc="-275" dirty="0">
                <a:latin typeface="Arial"/>
                <a:cs typeface="Arial"/>
              </a:rPr>
              <a:t>ani</a:t>
            </a:r>
            <a:r>
              <a:rPr sz="2200" spc="-245" dirty="0">
                <a:latin typeface="Arial"/>
                <a:cs typeface="Arial"/>
              </a:rPr>
              <a:t>c</a:t>
            </a:r>
            <a:r>
              <a:rPr sz="2200" spc="70" dirty="0">
                <a:latin typeface="Arial"/>
                <a:cs typeface="Arial"/>
              </a:rPr>
              <a:t> </a:t>
            </a:r>
            <a:r>
              <a:rPr sz="2200" spc="-315" dirty="0">
                <a:latin typeface="Arial"/>
                <a:cs typeface="Arial"/>
              </a:rPr>
              <a:t>langu</a:t>
            </a:r>
            <a:r>
              <a:rPr sz="2200" spc="-350" dirty="0">
                <a:latin typeface="Arial"/>
                <a:cs typeface="Arial"/>
              </a:rPr>
              <a:t>a</a:t>
            </a:r>
            <a:r>
              <a:rPr sz="2200" spc="-445" dirty="0">
                <a:latin typeface="Arial"/>
                <a:cs typeface="Arial"/>
              </a:rPr>
              <a:t>g</a:t>
            </a:r>
            <a:r>
              <a:rPr sz="2200" spc="-440" dirty="0">
                <a:latin typeface="Arial"/>
                <a:cs typeface="Arial"/>
              </a:rPr>
              <a:t>e</a:t>
            </a:r>
            <a:r>
              <a:rPr sz="2200" spc="-415" dirty="0">
                <a:latin typeface="Arial"/>
                <a:cs typeface="Arial"/>
              </a:rPr>
              <a:t>s.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630"/>
              </a:lnSpc>
            </a:pPr>
            <a:r>
              <a:rPr sz="2200" spc="-465" dirty="0">
                <a:latin typeface="Arial"/>
                <a:cs typeface="Arial"/>
              </a:rPr>
              <a:t>D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310" dirty="0">
                <a:latin typeface="Arial"/>
                <a:cs typeface="Arial"/>
              </a:rPr>
              <a:t>They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265" dirty="0">
                <a:latin typeface="Arial"/>
                <a:cs typeface="Arial"/>
              </a:rPr>
              <a:t>are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spc="-185" dirty="0">
                <a:latin typeface="Arial"/>
                <a:cs typeface="Arial"/>
              </a:rPr>
              <a:t>the</a:t>
            </a:r>
            <a:r>
              <a:rPr sz="2200" spc="30" dirty="0">
                <a:latin typeface="Arial"/>
                <a:cs typeface="Arial"/>
              </a:rPr>
              <a:t> </a:t>
            </a:r>
            <a:r>
              <a:rPr sz="2200" spc="-204" dirty="0">
                <a:latin typeface="Arial"/>
                <a:cs typeface="Arial"/>
              </a:rPr>
              <a:t>pri</a:t>
            </a:r>
            <a:r>
              <a:rPr sz="2200" spc="-470" dirty="0">
                <a:latin typeface="Arial"/>
                <a:cs typeface="Arial"/>
              </a:rPr>
              <a:t>m</a:t>
            </a:r>
            <a:r>
              <a:rPr sz="2200" spc="-185" dirty="0">
                <a:latin typeface="Arial"/>
                <a:cs typeface="Arial"/>
              </a:rPr>
              <a:t>ary</a:t>
            </a:r>
            <a:r>
              <a:rPr sz="2200" spc="80" dirty="0">
                <a:latin typeface="Arial"/>
                <a:cs typeface="Arial"/>
              </a:rPr>
              <a:t> </a:t>
            </a:r>
            <a:r>
              <a:rPr sz="2200" spc="-340" dirty="0">
                <a:latin typeface="Arial"/>
                <a:cs typeface="Arial"/>
              </a:rPr>
              <a:t>languag</a:t>
            </a:r>
            <a:r>
              <a:rPr sz="2200" spc="-395" dirty="0">
                <a:latin typeface="Arial"/>
                <a:cs typeface="Arial"/>
              </a:rPr>
              <a:t>es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345" dirty="0">
                <a:latin typeface="Arial"/>
                <a:cs typeface="Arial"/>
              </a:rPr>
              <a:t>spoken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spc="-235" dirty="0">
                <a:latin typeface="Arial"/>
                <a:cs typeface="Arial"/>
              </a:rPr>
              <a:t>in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630"/>
              </a:lnSpc>
            </a:pPr>
            <a:r>
              <a:rPr sz="2200" spc="-165" dirty="0">
                <a:latin typeface="Arial"/>
                <a:cs typeface="Arial"/>
              </a:rPr>
              <a:t>Ital</a:t>
            </a:r>
            <a:r>
              <a:rPr sz="2200" spc="-254" dirty="0">
                <a:latin typeface="Arial"/>
                <a:cs typeface="Arial"/>
              </a:rPr>
              <a:t>y</a:t>
            </a:r>
            <a:r>
              <a:rPr sz="180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18934">
              <a:lnSpc>
                <a:spcPct val="100000"/>
              </a:lnSpc>
            </a:pPr>
            <a:r>
              <a:rPr sz="2400" spc="-370" dirty="0"/>
              <a:t>A</a:t>
            </a:r>
            <a:r>
              <a:rPr sz="2400" spc="60" dirty="0"/>
              <a:t> </a:t>
            </a:r>
            <a:r>
              <a:rPr sz="2400" spc="-450" dirty="0"/>
              <a:t>E</a:t>
            </a:r>
            <a:r>
              <a:rPr sz="2400" spc="-360" dirty="0"/>
              <a:t>u</a:t>
            </a:r>
            <a:r>
              <a:rPr sz="2400" spc="-10" dirty="0"/>
              <a:t>r</a:t>
            </a:r>
            <a:r>
              <a:rPr sz="2400" spc="-445" dirty="0"/>
              <a:t>ope</a:t>
            </a:r>
            <a:r>
              <a:rPr sz="2400" spc="-325" dirty="0"/>
              <a:t>an</a:t>
            </a:r>
            <a:r>
              <a:rPr sz="2400" spc="35" dirty="0"/>
              <a:t> </a:t>
            </a:r>
            <a:r>
              <a:rPr sz="2400" spc="-254" dirty="0"/>
              <a:t>c</a:t>
            </a:r>
            <a:r>
              <a:rPr sz="2400" spc="-415" dirty="0"/>
              <a:t>o</a:t>
            </a:r>
            <a:r>
              <a:rPr sz="2400" spc="-400" dirty="0"/>
              <a:t>u</a:t>
            </a:r>
            <a:r>
              <a:rPr sz="2400" spc="-240" dirty="0"/>
              <a:t>n</a:t>
            </a:r>
            <a:r>
              <a:rPr sz="2400" spc="-10" dirty="0"/>
              <a:t>try</a:t>
            </a:r>
            <a:r>
              <a:rPr sz="2400" spc="25" dirty="0"/>
              <a:t> </a:t>
            </a:r>
            <a:r>
              <a:rPr sz="2400" spc="175" dirty="0"/>
              <a:t>t</a:t>
            </a:r>
            <a:r>
              <a:rPr sz="2400" spc="-315" dirty="0"/>
              <a:t>h</a:t>
            </a:r>
            <a:r>
              <a:rPr sz="2400" spc="-120" dirty="0"/>
              <a:t>at</a:t>
            </a:r>
            <a:r>
              <a:rPr sz="2400" spc="25" dirty="0"/>
              <a:t> </a:t>
            </a:r>
            <a:r>
              <a:rPr sz="2400" spc="-260" dirty="0"/>
              <a:t>i</a:t>
            </a:r>
            <a:r>
              <a:rPr sz="2400" spc="-409" dirty="0"/>
              <a:t>s</a:t>
            </a:r>
            <a:r>
              <a:rPr sz="2400" spc="40" dirty="0"/>
              <a:t> </a:t>
            </a:r>
            <a:r>
              <a:rPr sz="2400" spc="-400" dirty="0"/>
              <a:t>a</a:t>
            </a:r>
            <a:r>
              <a:rPr sz="2400" spc="-245" dirty="0"/>
              <a:t>n</a:t>
            </a:r>
            <a:r>
              <a:rPr sz="2400" spc="50" dirty="0"/>
              <a:t> </a:t>
            </a:r>
            <a:r>
              <a:rPr sz="2400" spc="-260" dirty="0"/>
              <a:t>i</a:t>
            </a:r>
            <a:r>
              <a:rPr sz="2400" spc="-400" dirty="0"/>
              <a:t>s</a:t>
            </a:r>
            <a:r>
              <a:rPr sz="2400" spc="-195" dirty="0"/>
              <a:t>l</a:t>
            </a:r>
            <a:r>
              <a:rPr sz="2400" spc="-365" dirty="0"/>
              <a:t>and</a:t>
            </a:r>
            <a:r>
              <a:rPr sz="2400" spc="25" dirty="0"/>
              <a:t> </a:t>
            </a:r>
            <a:r>
              <a:rPr sz="2400" spc="-260" dirty="0"/>
              <a:t>i</a:t>
            </a:r>
            <a:r>
              <a:rPr sz="2400" spc="-409" dirty="0"/>
              <a:t>s</a:t>
            </a:r>
            <a:endParaRPr sz="2400"/>
          </a:p>
          <a:p>
            <a:pPr marL="6718934">
              <a:lnSpc>
                <a:spcPct val="100000"/>
              </a:lnSpc>
            </a:pPr>
            <a:r>
              <a:rPr sz="2400" spc="-165" dirty="0"/>
              <a:t>___</a:t>
            </a:r>
            <a:r>
              <a:rPr sz="2400" spc="-175" dirty="0"/>
              <a:t>________</a:t>
            </a:r>
            <a:r>
              <a:rPr sz="2400" spc="-170" dirty="0"/>
              <a:t>_</a:t>
            </a:r>
            <a:r>
              <a:rPr sz="2400" spc="-175" dirty="0"/>
              <a:t>___</a:t>
            </a:r>
            <a:r>
              <a:rPr sz="2400" spc="-170" dirty="0"/>
              <a:t>_</a:t>
            </a:r>
            <a:r>
              <a:rPr sz="2400" spc="-250" dirty="0"/>
              <a:t>___.</a:t>
            </a:r>
            <a:endParaRPr sz="2400"/>
          </a:p>
        </p:txBody>
      </p:sp>
      <p:sp>
        <p:nvSpPr>
          <p:cNvPr id="15" name="object 15"/>
          <p:cNvSpPr txBox="1"/>
          <p:nvPr/>
        </p:nvSpPr>
        <p:spPr>
          <a:xfrm>
            <a:off x="7059548" y="1377696"/>
            <a:ext cx="2201545" cy="1468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Arial"/>
              <a:buAutoNum type="alphaUcPeriod"/>
              <a:tabLst>
                <a:tab pos="469900" algn="l"/>
              </a:tabLst>
            </a:pPr>
            <a:r>
              <a:rPr sz="2400" spc="-385" dirty="0">
                <a:latin typeface="Arial"/>
                <a:cs typeface="Arial"/>
              </a:rPr>
              <a:t>Belgi</a:t>
            </a:r>
            <a:r>
              <a:rPr sz="2400" spc="-420" dirty="0">
                <a:latin typeface="Arial"/>
                <a:cs typeface="Arial"/>
              </a:rPr>
              <a:t>um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Arial"/>
              <a:buAutoNum type="alphaUcPeriod"/>
              <a:tabLst>
                <a:tab pos="469900" algn="l"/>
              </a:tabLst>
            </a:pPr>
            <a:r>
              <a:rPr sz="2400" spc="-325" dirty="0">
                <a:latin typeface="Arial"/>
                <a:cs typeface="Arial"/>
              </a:rPr>
              <a:t>Iber</a:t>
            </a:r>
            <a:r>
              <a:rPr sz="2400" spc="-165" dirty="0">
                <a:latin typeface="Arial"/>
                <a:cs typeface="Arial"/>
              </a:rPr>
              <a:t>i</a:t>
            </a:r>
            <a:r>
              <a:rPr sz="2400" spc="-325" dirty="0">
                <a:latin typeface="Arial"/>
                <a:cs typeface="Arial"/>
              </a:rPr>
              <a:t>an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335" dirty="0">
                <a:latin typeface="Arial"/>
                <a:cs typeface="Arial"/>
              </a:rPr>
              <a:t>Peninsul</a:t>
            </a:r>
            <a:r>
              <a:rPr sz="2400" spc="-405" dirty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Arial"/>
              <a:buAutoNum type="alphaUcPeriod"/>
              <a:tabLst>
                <a:tab pos="469900" algn="l"/>
              </a:tabLst>
            </a:pPr>
            <a:r>
              <a:rPr sz="2400" spc="-305" dirty="0">
                <a:latin typeface="Arial"/>
                <a:cs typeface="Arial"/>
              </a:rPr>
              <a:t>United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565" dirty="0">
                <a:latin typeface="Arial"/>
                <a:cs typeface="Arial"/>
              </a:rPr>
              <a:t>K</a:t>
            </a:r>
            <a:r>
              <a:rPr sz="2400" spc="-185" dirty="0">
                <a:latin typeface="Arial"/>
                <a:cs typeface="Arial"/>
              </a:rPr>
              <a:t>i</a:t>
            </a:r>
            <a:r>
              <a:rPr sz="2400" spc="-405" dirty="0">
                <a:latin typeface="Arial"/>
                <a:cs typeface="Arial"/>
              </a:rPr>
              <a:t>ngd</a:t>
            </a:r>
            <a:r>
              <a:rPr sz="2400" spc="-470" dirty="0">
                <a:latin typeface="Arial"/>
                <a:cs typeface="Arial"/>
              </a:rPr>
              <a:t>om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Arial"/>
              <a:buAutoNum type="alphaUcPeriod"/>
              <a:tabLst>
                <a:tab pos="469900" algn="l"/>
              </a:tabLst>
            </a:pPr>
            <a:r>
              <a:rPr sz="2400" spc="-484" dirty="0">
                <a:latin typeface="Arial"/>
                <a:cs typeface="Arial"/>
              </a:rPr>
              <a:t>Sp</a:t>
            </a:r>
            <a:r>
              <a:rPr sz="2400" spc="-455" dirty="0">
                <a:latin typeface="Arial"/>
                <a:cs typeface="Arial"/>
              </a:rPr>
              <a:t>a</a:t>
            </a:r>
            <a:r>
              <a:rPr sz="2400" spc="-254" dirty="0">
                <a:latin typeface="Arial"/>
                <a:cs typeface="Arial"/>
              </a:rPr>
              <a:t>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3059" y="4255642"/>
            <a:ext cx="4554220" cy="1833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400" spc="-495" dirty="0">
                <a:latin typeface="Arial"/>
                <a:cs typeface="Arial"/>
              </a:rPr>
              <a:t>R</a:t>
            </a:r>
            <a:r>
              <a:rPr sz="2400" spc="-360" dirty="0">
                <a:latin typeface="Arial"/>
                <a:cs typeface="Arial"/>
              </a:rPr>
              <a:t>u</a:t>
            </a:r>
            <a:r>
              <a:rPr sz="2400" spc="-400" dirty="0">
                <a:latin typeface="Arial"/>
                <a:cs typeface="Arial"/>
              </a:rPr>
              <a:t>s</a:t>
            </a:r>
            <a:r>
              <a:rPr sz="2400" spc="-470" dirty="0">
                <a:latin typeface="Arial"/>
                <a:cs typeface="Arial"/>
              </a:rPr>
              <a:t>s</a:t>
            </a:r>
            <a:r>
              <a:rPr sz="2400" spc="-204" dirty="0">
                <a:latin typeface="Arial"/>
                <a:cs typeface="Arial"/>
              </a:rPr>
              <a:t>i</a:t>
            </a:r>
            <a:r>
              <a:rPr sz="2400" spc="-325" dirty="0">
                <a:latin typeface="Arial"/>
                <a:cs typeface="Arial"/>
              </a:rPr>
              <a:t>an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409" dirty="0">
                <a:latin typeface="Arial"/>
                <a:cs typeface="Arial"/>
              </a:rPr>
              <a:t>s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400" dirty="0">
                <a:latin typeface="Arial"/>
                <a:cs typeface="Arial"/>
              </a:rPr>
              <a:t>a</a:t>
            </a:r>
            <a:r>
              <a:rPr sz="2400" spc="-245" dirty="0">
                <a:latin typeface="Arial"/>
                <a:cs typeface="Arial"/>
              </a:rPr>
              <a:t>n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380" dirty="0">
                <a:latin typeface="Arial"/>
                <a:cs typeface="Arial"/>
              </a:rPr>
              <a:t>xample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of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405" dirty="0">
                <a:latin typeface="Arial"/>
                <a:cs typeface="Arial"/>
              </a:rPr>
              <a:t>a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165" dirty="0">
                <a:latin typeface="Arial"/>
                <a:cs typeface="Arial"/>
              </a:rPr>
              <a:t>__</a:t>
            </a:r>
            <a:r>
              <a:rPr sz="2400" spc="-175" dirty="0">
                <a:latin typeface="Arial"/>
                <a:cs typeface="Arial"/>
              </a:rPr>
              <a:t>___</a:t>
            </a:r>
            <a:r>
              <a:rPr sz="2400" spc="-170" dirty="0">
                <a:latin typeface="Arial"/>
                <a:cs typeface="Arial"/>
              </a:rPr>
              <a:t>_</a:t>
            </a:r>
            <a:r>
              <a:rPr sz="2400" spc="-175" dirty="0">
                <a:latin typeface="Arial"/>
                <a:cs typeface="Arial"/>
              </a:rPr>
              <a:t>___</a:t>
            </a:r>
            <a:r>
              <a:rPr sz="2400" spc="-170" dirty="0">
                <a:latin typeface="Arial"/>
                <a:cs typeface="Arial"/>
              </a:rPr>
              <a:t>_</a:t>
            </a:r>
            <a:r>
              <a:rPr sz="2400" spc="-175" dirty="0">
                <a:latin typeface="Arial"/>
                <a:cs typeface="Arial"/>
              </a:rPr>
              <a:t>_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195" dirty="0">
                <a:latin typeface="Arial"/>
                <a:cs typeface="Arial"/>
              </a:rPr>
              <a:t>l</a:t>
            </a:r>
            <a:r>
              <a:rPr sz="2400" spc="-400" dirty="0">
                <a:latin typeface="Arial"/>
                <a:cs typeface="Arial"/>
              </a:rPr>
              <a:t>a</a:t>
            </a:r>
            <a:r>
              <a:rPr sz="2400" spc="-240" dirty="0">
                <a:latin typeface="Arial"/>
                <a:cs typeface="Arial"/>
              </a:rPr>
              <a:t>n</a:t>
            </a:r>
            <a:r>
              <a:rPr sz="2400" spc="-484" dirty="0">
                <a:latin typeface="Arial"/>
                <a:cs typeface="Arial"/>
              </a:rPr>
              <a:t>g</a:t>
            </a:r>
            <a:r>
              <a:rPr sz="2400" spc="-445" dirty="0">
                <a:latin typeface="Arial"/>
                <a:cs typeface="Arial"/>
              </a:rPr>
              <a:t>uage.</a:t>
            </a:r>
            <a:endParaRPr sz="2400">
              <a:latin typeface="Arial"/>
              <a:cs typeface="Arial"/>
            </a:endParaRPr>
          </a:p>
          <a:p>
            <a:pPr marL="12700" marR="3328035">
              <a:lnSpc>
                <a:spcPct val="100000"/>
              </a:lnSpc>
            </a:pPr>
            <a:r>
              <a:rPr sz="2400" spc="-370" dirty="0">
                <a:latin typeface="Arial"/>
                <a:cs typeface="Arial"/>
              </a:rPr>
              <a:t>A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430" dirty="0">
                <a:latin typeface="Arial"/>
                <a:cs typeface="Arial"/>
              </a:rPr>
              <a:t>Ro</a:t>
            </a:r>
            <a:r>
              <a:rPr sz="2400" spc="-570" dirty="0">
                <a:latin typeface="Arial"/>
                <a:cs typeface="Arial"/>
              </a:rPr>
              <a:t>m</a:t>
            </a:r>
            <a:r>
              <a:rPr sz="2400" spc="-340" dirty="0">
                <a:latin typeface="Arial"/>
                <a:cs typeface="Arial"/>
              </a:rPr>
              <a:t>ance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530" dirty="0">
                <a:latin typeface="Arial"/>
                <a:cs typeface="Arial"/>
              </a:rPr>
              <a:t>B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350" dirty="0">
                <a:latin typeface="Arial"/>
                <a:cs typeface="Arial"/>
              </a:rPr>
              <a:t>Sla</a:t>
            </a:r>
            <a:r>
              <a:rPr sz="2400" spc="-370" dirty="0">
                <a:latin typeface="Arial"/>
                <a:cs typeface="Arial"/>
              </a:rPr>
              <a:t>v</a:t>
            </a:r>
            <a:r>
              <a:rPr sz="2400" spc="-260" dirty="0">
                <a:latin typeface="Arial"/>
                <a:cs typeface="Arial"/>
              </a:rPr>
              <a:t>ic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470" dirty="0">
                <a:latin typeface="Arial"/>
                <a:cs typeface="Arial"/>
              </a:rPr>
              <a:t>C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405" dirty="0">
                <a:latin typeface="Arial"/>
                <a:cs typeface="Arial"/>
              </a:rPr>
              <a:t>Germ</a:t>
            </a:r>
            <a:r>
              <a:rPr sz="2400" spc="-375" dirty="0">
                <a:latin typeface="Arial"/>
                <a:cs typeface="Arial"/>
              </a:rPr>
              <a:t>a</a:t>
            </a:r>
            <a:r>
              <a:rPr sz="2400" spc="-260" dirty="0">
                <a:latin typeface="Arial"/>
                <a:cs typeface="Arial"/>
              </a:rPr>
              <a:t>nic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3989" y="232283"/>
            <a:ext cx="386334" cy="3307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995159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95159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95743" y="3829811"/>
            <a:ext cx="386333" cy="3307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79919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79919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74407" y="232283"/>
            <a:ext cx="404622" cy="3307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4320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4320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0941" y="3829811"/>
            <a:ext cx="395478" cy="3307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400" spc="-625" dirty="0"/>
              <a:t>W</a:t>
            </a:r>
            <a:r>
              <a:rPr sz="2400" spc="-315" dirty="0"/>
              <a:t>here</a:t>
            </a:r>
            <a:r>
              <a:rPr sz="2400" spc="20" dirty="0"/>
              <a:t> </a:t>
            </a:r>
            <a:r>
              <a:rPr sz="2400" spc="-445" dirty="0"/>
              <a:t>d</a:t>
            </a:r>
            <a:r>
              <a:rPr sz="2400" spc="-260" dirty="0"/>
              <a:t>i</a:t>
            </a:r>
            <a:r>
              <a:rPr sz="2400" spc="-455" dirty="0"/>
              <a:t>d</a:t>
            </a:r>
            <a:r>
              <a:rPr sz="2400" spc="25" dirty="0"/>
              <a:t> </a:t>
            </a:r>
            <a:r>
              <a:rPr sz="2400" spc="-220" dirty="0"/>
              <a:t>J</a:t>
            </a:r>
            <a:r>
              <a:rPr sz="2400" spc="-229" dirty="0"/>
              <a:t>u</a:t>
            </a:r>
            <a:r>
              <a:rPr sz="2400" spc="-445" dirty="0"/>
              <a:t>d</a:t>
            </a:r>
            <a:r>
              <a:rPr sz="2400" spc="-400" dirty="0"/>
              <a:t>a</a:t>
            </a:r>
            <a:r>
              <a:rPr sz="2400" spc="-210" dirty="0"/>
              <a:t>i</a:t>
            </a:r>
            <a:r>
              <a:rPr sz="2400" spc="-465" dirty="0"/>
              <a:t>s</a:t>
            </a:r>
            <a:r>
              <a:rPr sz="2400" spc="-400" dirty="0"/>
              <a:t>m,</a:t>
            </a:r>
            <a:r>
              <a:rPr sz="2400" spc="5" dirty="0"/>
              <a:t> </a:t>
            </a:r>
            <a:r>
              <a:rPr sz="2400" spc="-459" dirty="0"/>
              <a:t>C</a:t>
            </a:r>
            <a:r>
              <a:rPr sz="2400" spc="-315" dirty="0"/>
              <a:t>h</a:t>
            </a:r>
            <a:r>
              <a:rPr sz="2400" spc="-10" dirty="0"/>
              <a:t>r</a:t>
            </a:r>
            <a:r>
              <a:rPr sz="2400" spc="-215" dirty="0"/>
              <a:t>istia</a:t>
            </a:r>
            <a:r>
              <a:rPr sz="2400" spc="-325" dirty="0"/>
              <a:t>n</a:t>
            </a:r>
            <a:r>
              <a:rPr sz="2400" spc="-150" dirty="0"/>
              <a:t>ity,</a:t>
            </a:r>
            <a:r>
              <a:rPr sz="2400" spc="20" dirty="0"/>
              <a:t> </a:t>
            </a:r>
            <a:r>
              <a:rPr sz="2400" spc="-400" dirty="0"/>
              <a:t>a</a:t>
            </a:r>
            <a:r>
              <a:rPr sz="2400" spc="-240" dirty="0"/>
              <a:t>n</a:t>
            </a:r>
            <a:r>
              <a:rPr sz="2400" spc="-455" dirty="0"/>
              <a:t>d</a:t>
            </a:r>
            <a:r>
              <a:rPr sz="2400" spc="40" dirty="0"/>
              <a:t> </a:t>
            </a:r>
            <a:r>
              <a:rPr sz="2400" spc="-325" dirty="0"/>
              <a:t>I</a:t>
            </a:r>
            <a:r>
              <a:rPr sz="2400" spc="-400" dirty="0"/>
              <a:t>s</a:t>
            </a:r>
            <a:r>
              <a:rPr sz="2400" spc="-195" dirty="0"/>
              <a:t>l</a:t>
            </a:r>
            <a:r>
              <a:rPr sz="2400" spc="-434" dirty="0"/>
              <a:t>am</a:t>
            </a:r>
            <a:r>
              <a:rPr sz="2400" spc="5" dirty="0"/>
              <a:t> </a:t>
            </a:r>
            <a:r>
              <a:rPr sz="2400" spc="-400" dirty="0"/>
              <a:t>a</a:t>
            </a:r>
            <a:r>
              <a:rPr sz="2400" spc="-195" dirty="0"/>
              <a:t>l</a:t>
            </a:r>
            <a:r>
              <a:rPr sz="2400" spc="-204" dirty="0"/>
              <a:t>l</a:t>
            </a:r>
            <a:r>
              <a:rPr sz="2400" spc="-254" dirty="0"/>
              <a:t> </a:t>
            </a:r>
            <a:r>
              <a:rPr sz="2400" spc="-295" dirty="0"/>
              <a:t>o</a:t>
            </a:r>
            <a:r>
              <a:rPr sz="2400" spc="-160" dirty="0"/>
              <a:t>r</a:t>
            </a:r>
            <a:r>
              <a:rPr sz="2400" spc="-260" dirty="0"/>
              <a:t>i</a:t>
            </a:r>
            <a:r>
              <a:rPr sz="2400" spc="-550" dirty="0"/>
              <a:t>g</a:t>
            </a:r>
            <a:r>
              <a:rPr sz="2400" spc="-215" dirty="0"/>
              <a:t>i</a:t>
            </a:r>
            <a:r>
              <a:rPr sz="2400" spc="-240" dirty="0"/>
              <a:t>n</a:t>
            </a:r>
            <a:r>
              <a:rPr sz="2400" spc="-285" dirty="0"/>
              <a:t>ate?</a:t>
            </a:r>
            <a:endParaRPr sz="2400"/>
          </a:p>
        </p:txBody>
      </p:sp>
      <p:sp>
        <p:nvSpPr>
          <p:cNvPr id="13" name="object 13"/>
          <p:cNvSpPr txBox="1"/>
          <p:nvPr/>
        </p:nvSpPr>
        <p:spPr>
          <a:xfrm>
            <a:off x="353059" y="1377696"/>
            <a:ext cx="1965325" cy="1455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</a:pPr>
            <a:r>
              <a:rPr sz="2400" spc="-370" dirty="0">
                <a:latin typeface="Arial"/>
                <a:cs typeface="Arial"/>
              </a:rPr>
              <a:t>A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95" dirty="0">
                <a:latin typeface="Arial"/>
                <a:cs typeface="Arial"/>
              </a:rPr>
              <a:t>S</a:t>
            </a:r>
            <a:r>
              <a:rPr sz="2400" spc="-505" dirty="0">
                <a:latin typeface="Arial"/>
                <a:cs typeface="Arial"/>
              </a:rPr>
              <a:t>o</a:t>
            </a:r>
            <a:r>
              <a:rPr sz="2400" spc="-295" dirty="0">
                <a:latin typeface="Arial"/>
                <a:cs typeface="Arial"/>
              </a:rPr>
              <a:t>uthwes</a:t>
            </a:r>
            <a:r>
              <a:rPr sz="2400" spc="165" dirty="0">
                <a:latin typeface="Arial"/>
                <a:cs typeface="Arial"/>
              </a:rPr>
              <a:t>t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434" dirty="0">
                <a:latin typeface="Arial"/>
                <a:cs typeface="Arial"/>
              </a:rPr>
              <a:t>As</a:t>
            </a:r>
            <a:r>
              <a:rPr sz="2400" spc="-165" dirty="0">
                <a:latin typeface="Arial"/>
                <a:cs typeface="Arial"/>
              </a:rPr>
              <a:t>i</a:t>
            </a:r>
            <a:r>
              <a:rPr sz="2400" spc="-405" dirty="0">
                <a:latin typeface="Arial"/>
                <a:cs typeface="Arial"/>
              </a:rPr>
              <a:t>a</a:t>
            </a:r>
            <a:r>
              <a:rPr sz="2400" spc="-204" dirty="0">
                <a:latin typeface="Arial"/>
                <a:cs typeface="Arial"/>
              </a:rPr>
              <a:t> </a:t>
            </a:r>
            <a:r>
              <a:rPr sz="2400" spc="-530" dirty="0">
                <a:latin typeface="Arial"/>
                <a:cs typeface="Arial"/>
              </a:rPr>
              <a:t>B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484" dirty="0">
                <a:latin typeface="Arial"/>
                <a:cs typeface="Arial"/>
              </a:rPr>
              <a:t>E</a:t>
            </a:r>
            <a:r>
              <a:rPr sz="2400" spc="-415" dirty="0">
                <a:latin typeface="Arial"/>
                <a:cs typeface="Arial"/>
              </a:rPr>
              <a:t>a</a:t>
            </a:r>
            <a:r>
              <a:rPr sz="2400" spc="-235" dirty="0">
                <a:latin typeface="Arial"/>
                <a:cs typeface="Arial"/>
              </a:rPr>
              <a:t>ste</a:t>
            </a:r>
            <a:r>
              <a:rPr sz="2400" spc="-130" dirty="0">
                <a:latin typeface="Arial"/>
                <a:cs typeface="Arial"/>
              </a:rPr>
              <a:t>rn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365" dirty="0">
                <a:latin typeface="Arial"/>
                <a:cs typeface="Arial"/>
              </a:rPr>
              <a:t>Europe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470" dirty="0">
                <a:latin typeface="Arial"/>
                <a:cs typeface="Arial"/>
              </a:rPr>
              <a:t>C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180" dirty="0">
                <a:latin typeface="Arial"/>
                <a:cs typeface="Arial"/>
              </a:rPr>
              <a:t>North</a:t>
            </a:r>
            <a:r>
              <a:rPr sz="2400" spc="-275" dirty="0">
                <a:latin typeface="Arial"/>
                <a:cs typeface="Arial"/>
              </a:rPr>
              <a:t>west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434" dirty="0">
                <a:latin typeface="Arial"/>
                <a:cs typeface="Arial"/>
              </a:rPr>
              <a:t>As</a:t>
            </a:r>
            <a:r>
              <a:rPr sz="2400" spc="-165" dirty="0">
                <a:latin typeface="Arial"/>
                <a:cs typeface="Arial"/>
              </a:rPr>
              <a:t>i</a:t>
            </a:r>
            <a:r>
              <a:rPr sz="2400" spc="-405" dirty="0">
                <a:latin typeface="Arial"/>
                <a:cs typeface="Arial"/>
              </a:rPr>
              <a:t>a</a:t>
            </a:r>
            <a:r>
              <a:rPr sz="2400" spc="-204" dirty="0">
                <a:latin typeface="Arial"/>
                <a:cs typeface="Arial"/>
              </a:rPr>
              <a:t> </a:t>
            </a:r>
            <a:r>
              <a:rPr sz="2400" spc="-505" dirty="0">
                <a:latin typeface="Arial"/>
                <a:cs typeface="Arial"/>
              </a:rPr>
              <a:t>D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295" dirty="0">
                <a:latin typeface="Arial"/>
                <a:cs typeface="Arial"/>
              </a:rPr>
              <a:t>Southern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Afr</a:t>
            </a:r>
            <a:r>
              <a:rPr sz="2400" spc="-55" dirty="0">
                <a:latin typeface="Arial"/>
                <a:cs typeface="Arial"/>
              </a:rPr>
              <a:t>i</a:t>
            </a:r>
            <a:r>
              <a:rPr sz="2400" spc="-330" dirty="0">
                <a:latin typeface="Arial"/>
                <a:cs typeface="Arial"/>
              </a:rPr>
              <a:t>ca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59548" y="645921"/>
            <a:ext cx="4521200" cy="2199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400" spc="-625" dirty="0">
                <a:latin typeface="Arial"/>
                <a:cs typeface="Arial"/>
              </a:rPr>
              <a:t>W</a:t>
            </a:r>
            <a:r>
              <a:rPr sz="2400" spc="-315" dirty="0">
                <a:latin typeface="Arial"/>
                <a:cs typeface="Arial"/>
              </a:rPr>
              <a:t>h</a:t>
            </a:r>
            <a:r>
              <a:rPr sz="2400" spc="-160" dirty="0">
                <a:latin typeface="Arial"/>
                <a:cs typeface="Arial"/>
              </a:rPr>
              <a:t>i</a:t>
            </a:r>
            <a:r>
              <a:rPr sz="2400" spc="-355" dirty="0">
                <a:latin typeface="Arial"/>
                <a:cs typeface="Arial"/>
              </a:rPr>
              <a:t>c</a:t>
            </a:r>
            <a:r>
              <a:rPr sz="2400" spc="-325" dirty="0">
                <a:latin typeface="Arial"/>
                <a:cs typeface="Arial"/>
              </a:rPr>
              <a:t>h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360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430" dirty="0">
                <a:latin typeface="Arial"/>
                <a:cs typeface="Arial"/>
              </a:rPr>
              <a:t>o</a:t>
            </a:r>
            <a:r>
              <a:rPr sz="2400" spc="-415" dirty="0">
                <a:latin typeface="Arial"/>
                <a:cs typeface="Arial"/>
              </a:rPr>
              <a:t>p</a:t>
            </a:r>
            <a:r>
              <a:rPr sz="2400" spc="-365" dirty="0">
                <a:latin typeface="Arial"/>
                <a:cs typeface="Arial"/>
              </a:rPr>
              <a:t>ean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385" dirty="0">
                <a:latin typeface="Arial"/>
                <a:cs typeface="Arial"/>
              </a:rPr>
              <a:t>p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240" dirty="0">
                <a:latin typeface="Arial"/>
                <a:cs typeface="Arial"/>
              </a:rPr>
              <a:t>n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300" dirty="0">
                <a:latin typeface="Arial"/>
                <a:cs typeface="Arial"/>
              </a:rPr>
              <a:t>nsul</a:t>
            </a:r>
            <a:r>
              <a:rPr sz="2400" spc="-405" dirty="0">
                <a:latin typeface="Arial"/>
                <a:cs typeface="Arial"/>
              </a:rPr>
              <a:t>a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409" dirty="0">
                <a:latin typeface="Arial"/>
                <a:cs typeface="Arial"/>
              </a:rPr>
              <a:t>s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254" dirty="0">
                <a:latin typeface="Arial"/>
                <a:cs typeface="Arial"/>
              </a:rPr>
              <a:t>c</a:t>
            </a:r>
            <a:r>
              <a:rPr sz="2400" spc="-195" dirty="0">
                <a:latin typeface="Arial"/>
                <a:cs typeface="Arial"/>
              </a:rPr>
              <a:t>l</a:t>
            </a:r>
            <a:r>
              <a:rPr sz="2400" spc="-455" dirty="0">
                <a:latin typeface="Arial"/>
                <a:cs typeface="Arial"/>
              </a:rPr>
              <a:t>o</a:t>
            </a:r>
            <a:r>
              <a:rPr sz="2400" spc="-390" dirty="0">
                <a:latin typeface="Arial"/>
                <a:cs typeface="Arial"/>
              </a:rPr>
              <a:t>s</a:t>
            </a:r>
            <a:r>
              <a:rPr sz="2400" spc="-235" dirty="0">
                <a:latin typeface="Arial"/>
                <a:cs typeface="Arial"/>
              </a:rPr>
              <a:t>est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455" dirty="0">
                <a:latin typeface="Arial"/>
                <a:cs typeface="Arial"/>
              </a:rPr>
              <a:t>o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170" dirty="0">
                <a:latin typeface="Arial"/>
                <a:cs typeface="Arial"/>
              </a:rPr>
              <a:t>t</a:t>
            </a:r>
            <a:r>
              <a:rPr sz="2400" spc="-315" dirty="0">
                <a:latin typeface="Arial"/>
                <a:cs typeface="Arial"/>
              </a:rPr>
              <a:t>h</a:t>
            </a:r>
            <a:r>
              <a:rPr sz="2400" spc="-455" dirty="0">
                <a:latin typeface="Arial"/>
                <a:cs typeface="Arial"/>
              </a:rPr>
              <a:t>e</a:t>
            </a:r>
            <a:r>
              <a:rPr sz="2400" spc="-229" dirty="0">
                <a:latin typeface="Arial"/>
                <a:cs typeface="Arial"/>
              </a:rPr>
              <a:t> </a:t>
            </a:r>
            <a:r>
              <a:rPr sz="2400" spc="-36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254" dirty="0">
                <a:latin typeface="Arial"/>
                <a:cs typeface="Arial"/>
              </a:rPr>
              <a:t>c</a:t>
            </a:r>
            <a:r>
              <a:rPr sz="2400" spc="-120" dirty="0">
                <a:latin typeface="Arial"/>
                <a:cs typeface="Arial"/>
              </a:rPr>
              <a:t>tic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459" dirty="0">
                <a:latin typeface="Arial"/>
                <a:cs typeface="Arial"/>
              </a:rPr>
              <a:t>C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345" dirty="0">
                <a:latin typeface="Arial"/>
                <a:cs typeface="Arial"/>
              </a:rPr>
              <a:t>cle?</a:t>
            </a:r>
            <a:endParaRPr sz="2400">
              <a:latin typeface="Arial"/>
              <a:cs typeface="Arial"/>
            </a:endParaRPr>
          </a:p>
          <a:p>
            <a:pPr marL="12700" marR="2915920">
              <a:lnSpc>
                <a:spcPct val="100000"/>
              </a:lnSpc>
            </a:pPr>
            <a:r>
              <a:rPr sz="2400" spc="-370" dirty="0">
                <a:latin typeface="Arial"/>
                <a:cs typeface="Arial"/>
              </a:rPr>
              <a:t>A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340" dirty="0">
                <a:latin typeface="Arial"/>
                <a:cs typeface="Arial"/>
              </a:rPr>
              <a:t>Scandinavian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530" dirty="0">
                <a:latin typeface="Arial"/>
                <a:cs typeface="Arial"/>
              </a:rPr>
              <a:t>B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325" dirty="0">
                <a:latin typeface="Arial"/>
                <a:cs typeface="Arial"/>
              </a:rPr>
              <a:t>Iber</a:t>
            </a:r>
            <a:r>
              <a:rPr sz="2400" spc="-165" dirty="0">
                <a:latin typeface="Arial"/>
                <a:cs typeface="Arial"/>
              </a:rPr>
              <a:t>i</a:t>
            </a:r>
            <a:r>
              <a:rPr sz="2400" spc="-325" dirty="0">
                <a:latin typeface="Arial"/>
                <a:cs typeface="Arial"/>
              </a:rPr>
              <a:t>an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470" dirty="0">
                <a:latin typeface="Arial"/>
                <a:cs typeface="Arial"/>
              </a:rPr>
              <a:t>C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225" dirty="0">
                <a:latin typeface="Arial"/>
                <a:cs typeface="Arial"/>
              </a:rPr>
              <a:t>Ital</a:t>
            </a:r>
            <a:r>
              <a:rPr sz="2400" spc="-145" dirty="0">
                <a:latin typeface="Arial"/>
                <a:cs typeface="Arial"/>
              </a:rPr>
              <a:t>i</a:t>
            </a:r>
            <a:r>
              <a:rPr sz="2400" spc="-325" dirty="0">
                <a:latin typeface="Arial"/>
                <a:cs typeface="Arial"/>
              </a:rPr>
              <a:t>an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05" dirty="0">
                <a:latin typeface="Arial"/>
                <a:cs typeface="Arial"/>
              </a:rPr>
              <a:t>D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345" dirty="0">
                <a:latin typeface="Arial"/>
                <a:cs typeface="Arial"/>
              </a:rPr>
              <a:t>Balkan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4321" y="4199128"/>
            <a:ext cx="5086458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00" dirty="0">
                <a:cs typeface="Arial"/>
              </a:rPr>
              <a:t>W</a:t>
            </a:r>
            <a:r>
              <a:rPr sz="2400" spc="-260" dirty="0">
                <a:cs typeface="Arial"/>
              </a:rPr>
              <a:t>h</a:t>
            </a:r>
            <a:r>
              <a:rPr sz="2400" spc="-210" dirty="0">
                <a:cs typeface="Arial"/>
              </a:rPr>
              <a:t>i</a:t>
            </a:r>
            <a:r>
              <a:rPr sz="2400" spc="-245" dirty="0">
                <a:cs typeface="Arial"/>
              </a:rPr>
              <a:t>ch</a:t>
            </a:r>
            <a:r>
              <a:rPr sz="2400" spc="15" dirty="0">
                <a:cs typeface="Arial"/>
              </a:rPr>
              <a:t> </a:t>
            </a:r>
            <a:r>
              <a:rPr sz="2400" spc="-330" dirty="0">
                <a:cs typeface="Arial"/>
              </a:rPr>
              <a:t>a</a:t>
            </a:r>
            <a:r>
              <a:rPr sz="2400" spc="-5" dirty="0">
                <a:cs typeface="Arial"/>
              </a:rPr>
              <a:t>r</a:t>
            </a:r>
            <a:r>
              <a:rPr sz="2400" spc="-370" dirty="0">
                <a:cs typeface="Arial"/>
              </a:rPr>
              <a:t>e</a:t>
            </a:r>
            <a:r>
              <a:rPr sz="2400" spc="-335" dirty="0">
                <a:cs typeface="Arial"/>
              </a:rPr>
              <a:t>a</a:t>
            </a:r>
            <a:r>
              <a:rPr sz="2400" spc="10" dirty="0">
                <a:cs typeface="Arial"/>
              </a:rPr>
              <a:t> </a:t>
            </a:r>
            <a:r>
              <a:rPr sz="2400" spc="-375" dirty="0">
                <a:cs typeface="Arial"/>
              </a:rPr>
              <a:t>o</a:t>
            </a:r>
            <a:r>
              <a:rPr sz="2400" spc="200" dirty="0">
                <a:cs typeface="Arial"/>
              </a:rPr>
              <a:t>f</a:t>
            </a:r>
            <a:r>
              <a:rPr sz="2400" spc="35" dirty="0">
                <a:cs typeface="Arial"/>
              </a:rPr>
              <a:t> </a:t>
            </a:r>
            <a:r>
              <a:rPr sz="2400" spc="-409" dirty="0">
                <a:cs typeface="Arial"/>
              </a:rPr>
              <a:t>R</a:t>
            </a:r>
            <a:r>
              <a:rPr sz="2400" spc="-305" dirty="0">
                <a:cs typeface="Arial"/>
              </a:rPr>
              <a:t>u</a:t>
            </a:r>
            <a:r>
              <a:rPr sz="2400" spc="-315" dirty="0">
                <a:cs typeface="Arial"/>
              </a:rPr>
              <a:t>ssia</a:t>
            </a:r>
            <a:r>
              <a:rPr sz="2400" spc="10" dirty="0">
                <a:cs typeface="Arial"/>
              </a:rPr>
              <a:t> </a:t>
            </a:r>
            <a:r>
              <a:rPr sz="2400" spc="-260" dirty="0">
                <a:cs typeface="Arial"/>
              </a:rPr>
              <a:t>h</a:t>
            </a:r>
            <a:r>
              <a:rPr sz="2400" spc="-330" dirty="0">
                <a:cs typeface="Arial"/>
              </a:rPr>
              <a:t>a</a:t>
            </a:r>
            <a:r>
              <a:rPr sz="2400" spc="-340" dirty="0">
                <a:cs typeface="Arial"/>
              </a:rPr>
              <a:t>s</a:t>
            </a:r>
            <a:r>
              <a:rPr sz="2400" spc="20" dirty="0">
                <a:cs typeface="Arial"/>
              </a:rPr>
              <a:t> </a:t>
            </a:r>
            <a:r>
              <a:rPr sz="2400" spc="140" dirty="0">
                <a:cs typeface="Arial"/>
              </a:rPr>
              <a:t>t</a:t>
            </a:r>
            <a:r>
              <a:rPr sz="2400" spc="-260" dirty="0">
                <a:cs typeface="Arial"/>
              </a:rPr>
              <a:t>h</a:t>
            </a:r>
            <a:r>
              <a:rPr sz="2400" spc="-380" dirty="0">
                <a:cs typeface="Arial"/>
              </a:rPr>
              <a:t>e</a:t>
            </a:r>
            <a:r>
              <a:rPr sz="2400" spc="30" dirty="0">
                <a:cs typeface="Arial"/>
              </a:rPr>
              <a:t> </a:t>
            </a:r>
            <a:r>
              <a:rPr sz="2400" spc="-405" dirty="0">
                <a:cs typeface="Arial"/>
              </a:rPr>
              <a:t>g</a:t>
            </a:r>
            <a:r>
              <a:rPr sz="2400" spc="-5" dirty="0">
                <a:cs typeface="Arial"/>
              </a:rPr>
              <a:t>r</a:t>
            </a:r>
            <a:r>
              <a:rPr sz="2400" spc="-370" dirty="0">
                <a:cs typeface="Arial"/>
              </a:rPr>
              <a:t>e</a:t>
            </a:r>
            <a:r>
              <a:rPr sz="2400" spc="-330" dirty="0">
                <a:cs typeface="Arial"/>
              </a:rPr>
              <a:t>a</a:t>
            </a:r>
            <a:r>
              <a:rPr sz="2400" spc="-80" dirty="0">
                <a:cs typeface="Arial"/>
              </a:rPr>
              <a:t>t</a:t>
            </a:r>
            <a:r>
              <a:rPr sz="2400" spc="-175" dirty="0">
                <a:cs typeface="Arial"/>
              </a:rPr>
              <a:t>e</a:t>
            </a:r>
            <a:r>
              <a:rPr sz="2400" spc="-105" dirty="0">
                <a:cs typeface="Arial"/>
              </a:rPr>
              <a:t>st</a:t>
            </a:r>
            <a:r>
              <a:rPr sz="2400" spc="5" dirty="0">
                <a:cs typeface="Arial"/>
              </a:rPr>
              <a:t> </a:t>
            </a:r>
            <a:r>
              <a:rPr sz="2400" spc="-315" dirty="0">
                <a:cs typeface="Arial"/>
              </a:rPr>
              <a:t>p</a:t>
            </a:r>
            <a:r>
              <a:rPr sz="2400" spc="-375" dirty="0">
                <a:cs typeface="Arial"/>
              </a:rPr>
              <a:t>o</a:t>
            </a:r>
            <a:r>
              <a:rPr sz="2400" spc="-315" dirty="0">
                <a:cs typeface="Arial"/>
              </a:rPr>
              <a:t>p</a:t>
            </a:r>
            <a:r>
              <a:rPr sz="2400" spc="-335" dirty="0">
                <a:cs typeface="Arial"/>
              </a:rPr>
              <a:t>u</a:t>
            </a:r>
            <a:r>
              <a:rPr sz="2400" spc="-145" dirty="0">
                <a:cs typeface="Arial"/>
              </a:rPr>
              <a:t>l</a:t>
            </a:r>
            <a:r>
              <a:rPr sz="2400" spc="-330" dirty="0">
                <a:cs typeface="Arial"/>
              </a:rPr>
              <a:t>a</a:t>
            </a:r>
            <a:r>
              <a:rPr sz="2400" spc="-155" dirty="0">
                <a:cs typeface="Arial"/>
              </a:rPr>
              <a:t>tio</a:t>
            </a:r>
            <a:r>
              <a:rPr sz="2400" spc="-280" dirty="0">
                <a:cs typeface="Arial"/>
              </a:rPr>
              <a:t>n?</a:t>
            </a:r>
            <a:endParaRPr sz="2400" dirty="0"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295" dirty="0">
                <a:cs typeface="Arial"/>
              </a:rPr>
              <a:t>A</a:t>
            </a:r>
            <a:r>
              <a:rPr sz="2400" spc="30" dirty="0">
                <a:cs typeface="Arial"/>
              </a:rPr>
              <a:t> </a:t>
            </a:r>
            <a:r>
              <a:rPr sz="2400" spc="-285" dirty="0">
                <a:cs typeface="Arial"/>
              </a:rPr>
              <a:t>Siberia</a:t>
            </a:r>
            <a:endParaRPr sz="2400" dirty="0"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445" dirty="0">
                <a:cs typeface="Arial"/>
              </a:rPr>
              <a:t>B</a:t>
            </a:r>
            <a:r>
              <a:rPr sz="2400" spc="35" dirty="0">
                <a:cs typeface="Arial"/>
              </a:rPr>
              <a:t> </a:t>
            </a:r>
            <a:r>
              <a:rPr sz="2400" spc="-315" dirty="0">
                <a:cs typeface="Arial"/>
              </a:rPr>
              <a:t>As</a:t>
            </a:r>
            <a:r>
              <a:rPr sz="2400" spc="-250" dirty="0">
                <a:cs typeface="Arial"/>
              </a:rPr>
              <a:t>ian</a:t>
            </a:r>
            <a:r>
              <a:rPr sz="2400" spc="30" dirty="0">
                <a:cs typeface="Arial"/>
              </a:rPr>
              <a:t> </a:t>
            </a:r>
            <a:r>
              <a:rPr sz="2400" spc="-365" dirty="0">
                <a:cs typeface="Arial"/>
              </a:rPr>
              <a:t>Russ</a:t>
            </a:r>
            <a:r>
              <a:rPr sz="2400" spc="-140" dirty="0">
                <a:cs typeface="Arial"/>
              </a:rPr>
              <a:t>i</a:t>
            </a:r>
            <a:r>
              <a:rPr sz="2400" spc="-335" dirty="0">
                <a:cs typeface="Arial"/>
              </a:rPr>
              <a:t>a</a:t>
            </a:r>
            <a:endParaRPr sz="2400" dirty="0"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390" dirty="0">
                <a:cs typeface="Arial"/>
              </a:rPr>
              <a:t>C</a:t>
            </a:r>
            <a:r>
              <a:rPr sz="2400" spc="45" dirty="0">
                <a:cs typeface="Arial"/>
              </a:rPr>
              <a:t> </a:t>
            </a:r>
            <a:r>
              <a:rPr sz="2400" spc="-295" dirty="0">
                <a:cs typeface="Arial"/>
              </a:rPr>
              <a:t>European</a:t>
            </a:r>
            <a:r>
              <a:rPr sz="2400" spc="45" dirty="0">
                <a:cs typeface="Arial"/>
              </a:rPr>
              <a:t> </a:t>
            </a:r>
            <a:r>
              <a:rPr sz="2400" spc="-405" dirty="0">
                <a:cs typeface="Arial"/>
              </a:rPr>
              <a:t>R</a:t>
            </a:r>
            <a:r>
              <a:rPr sz="2400" spc="-325" dirty="0">
                <a:cs typeface="Arial"/>
              </a:rPr>
              <a:t>u</a:t>
            </a:r>
            <a:r>
              <a:rPr sz="2400" spc="-340" dirty="0">
                <a:cs typeface="Arial"/>
              </a:rPr>
              <a:t>s</a:t>
            </a:r>
            <a:r>
              <a:rPr sz="2400" spc="-335" dirty="0">
                <a:cs typeface="Arial"/>
              </a:rPr>
              <a:t>s</a:t>
            </a:r>
            <a:r>
              <a:rPr sz="2400" spc="-280" dirty="0">
                <a:cs typeface="Arial"/>
              </a:rPr>
              <a:t>ia</a:t>
            </a:r>
            <a:endParaRPr sz="2400" dirty="0">
              <a:cs typeface="Arial"/>
            </a:endParaRPr>
          </a:p>
          <a:p>
            <a:pPr marL="12700" marR="6350">
              <a:lnSpc>
                <a:spcPct val="100000"/>
              </a:lnSpc>
            </a:pPr>
            <a:r>
              <a:rPr sz="2400" spc="-420" dirty="0">
                <a:cs typeface="Arial"/>
              </a:rPr>
              <a:t>D</a:t>
            </a:r>
            <a:r>
              <a:rPr sz="2400" spc="45" dirty="0">
                <a:cs typeface="Arial"/>
              </a:rPr>
              <a:t> </a:t>
            </a:r>
            <a:r>
              <a:rPr sz="2400" spc="-405" dirty="0">
                <a:cs typeface="Arial"/>
              </a:rPr>
              <a:t>R</a:t>
            </a:r>
            <a:r>
              <a:rPr sz="2400" spc="-325" dirty="0">
                <a:cs typeface="Arial"/>
              </a:rPr>
              <a:t>u</a:t>
            </a:r>
            <a:r>
              <a:rPr sz="2400" spc="-340" dirty="0">
                <a:cs typeface="Arial"/>
              </a:rPr>
              <a:t>s</a:t>
            </a:r>
            <a:r>
              <a:rPr sz="2400" spc="-335" dirty="0">
                <a:cs typeface="Arial"/>
              </a:rPr>
              <a:t>s</a:t>
            </a:r>
            <a:r>
              <a:rPr sz="2400" spc="-250" dirty="0">
                <a:cs typeface="Arial"/>
              </a:rPr>
              <a:t>ia’s</a:t>
            </a:r>
            <a:r>
              <a:rPr sz="2400" spc="35" dirty="0">
                <a:cs typeface="Arial"/>
              </a:rPr>
              <a:t> </a:t>
            </a:r>
            <a:r>
              <a:rPr sz="2400" spc="-335" dirty="0">
                <a:cs typeface="Arial"/>
              </a:rPr>
              <a:t>pop</a:t>
            </a:r>
            <a:r>
              <a:rPr sz="2400" spc="-345" dirty="0">
                <a:cs typeface="Arial"/>
              </a:rPr>
              <a:t>u</a:t>
            </a:r>
            <a:r>
              <a:rPr sz="2400" spc="-145" dirty="0">
                <a:cs typeface="Arial"/>
              </a:rPr>
              <a:t>l</a:t>
            </a:r>
            <a:r>
              <a:rPr sz="2400" spc="-370" dirty="0">
                <a:cs typeface="Arial"/>
              </a:rPr>
              <a:t>a</a:t>
            </a:r>
            <a:r>
              <a:rPr sz="2400" spc="-165" dirty="0">
                <a:cs typeface="Arial"/>
              </a:rPr>
              <a:t>tion</a:t>
            </a:r>
            <a:r>
              <a:rPr sz="2400" spc="50" dirty="0">
                <a:cs typeface="Arial"/>
              </a:rPr>
              <a:t> </a:t>
            </a:r>
            <a:r>
              <a:rPr sz="2400" spc="-285" dirty="0">
                <a:cs typeface="Arial"/>
              </a:rPr>
              <a:t>is</a:t>
            </a:r>
            <a:r>
              <a:rPr sz="2400" spc="35" dirty="0">
                <a:cs typeface="Arial"/>
              </a:rPr>
              <a:t> </a:t>
            </a:r>
            <a:r>
              <a:rPr sz="2400" spc="-254" dirty="0">
                <a:cs typeface="Arial"/>
              </a:rPr>
              <a:t>sp</a:t>
            </a:r>
            <a:r>
              <a:rPr sz="2400" spc="-155" dirty="0">
                <a:cs typeface="Arial"/>
              </a:rPr>
              <a:t>r</a:t>
            </a:r>
            <a:r>
              <a:rPr sz="2400" spc="-370" dirty="0">
                <a:cs typeface="Arial"/>
              </a:rPr>
              <a:t>ead</a:t>
            </a:r>
            <a:r>
              <a:rPr sz="2400" spc="20" dirty="0">
                <a:cs typeface="Arial"/>
              </a:rPr>
              <a:t> </a:t>
            </a:r>
            <a:r>
              <a:rPr sz="2400" spc="-335" dirty="0">
                <a:cs typeface="Arial"/>
              </a:rPr>
              <a:t>o</a:t>
            </a:r>
            <a:r>
              <a:rPr sz="2400" spc="-345" dirty="0">
                <a:cs typeface="Arial"/>
              </a:rPr>
              <a:t>u</a:t>
            </a:r>
            <a:r>
              <a:rPr sz="2400" spc="135" dirty="0">
                <a:cs typeface="Arial"/>
              </a:rPr>
              <a:t>t</a:t>
            </a:r>
            <a:r>
              <a:rPr sz="2400" spc="50" dirty="0">
                <a:cs typeface="Arial"/>
              </a:rPr>
              <a:t> </a:t>
            </a:r>
            <a:r>
              <a:rPr sz="2400" spc="-270" dirty="0">
                <a:cs typeface="Arial"/>
              </a:rPr>
              <a:t>eve</a:t>
            </a:r>
            <a:r>
              <a:rPr sz="2400" spc="-275" dirty="0">
                <a:cs typeface="Arial"/>
              </a:rPr>
              <a:t>n</a:t>
            </a:r>
            <a:r>
              <a:rPr sz="2400" spc="-155" dirty="0">
                <a:cs typeface="Arial"/>
              </a:rPr>
              <a:t>ly</a:t>
            </a:r>
            <a:r>
              <a:rPr sz="2400" spc="25" dirty="0">
                <a:cs typeface="Arial"/>
              </a:rPr>
              <a:t> </a:t>
            </a:r>
            <a:r>
              <a:rPr sz="2400" spc="-275" dirty="0">
                <a:cs typeface="Arial"/>
              </a:rPr>
              <a:t>across</a:t>
            </a:r>
            <a:r>
              <a:rPr sz="2400" spc="25" dirty="0">
                <a:cs typeface="Arial"/>
              </a:rPr>
              <a:t> </a:t>
            </a:r>
            <a:endParaRPr lang="en-US" sz="2400" spc="25" dirty="0" smtClean="0">
              <a:cs typeface="Arial"/>
            </a:endParaRPr>
          </a:p>
          <a:p>
            <a:pPr marL="12700" marR="6350">
              <a:lnSpc>
                <a:spcPct val="100000"/>
              </a:lnSpc>
            </a:pPr>
            <a:r>
              <a:rPr lang="en-US" sz="2400" spc="25" dirty="0">
                <a:cs typeface="Arial"/>
              </a:rPr>
              <a:t> </a:t>
            </a:r>
            <a:r>
              <a:rPr lang="en-US" sz="2400" spc="25" dirty="0" smtClean="0">
                <a:cs typeface="Arial"/>
              </a:rPr>
              <a:t>   </a:t>
            </a:r>
            <a:r>
              <a:rPr sz="2400" spc="-40" dirty="0" smtClean="0">
                <a:cs typeface="Arial"/>
              </a:rPr>
              <a:t>t</a:t>
            </a:r>
            <a:r>
              <a:rPr sz="2400" spc="-90" dirty="0" smtClean="0">
                <a:cs typeface="Arial"/>
              </a:rPr>
              <a:t>h</a:t>
            </a:r>
            <a:r>
              <a:rPr sz="2400" spc="-380" dirty="0" smtClean="0">
                <a:cs typeface="Arial"/>
              </a:rPr>
              <a:t>e</a:t>
            </a:r>
            <a:r>
              <a:rPr sz="2400" spc="-190" dirty="0" smtClean="0">
                <a:cs typeface="Arial"/>
              </a:rPr>
              <a:t> </a:t>
            </a:r>
            <a:r>
              <a:rPr sz="2400" spc="-160" dirty="0">
                <a:cs typeface="Arial"/>
              </a:rPr>
              <a:t>countr</a:t>
            </a:r>
            <a:r>
              <a:rPr sz="2400" spc="-180" dirty="0">
                <a:cs typeface="Arial"/>
              </a:rPr>
              <a:t>y</a:t>
            </a:r>
            <a:r>
              <a:rPr sz="2400" spc="-415" dirty="0">
                <a:cs typeface="Arial"/>
              </a:rPr>
              <a:t>.</a:t>
            </a:r>
            <a:endParaRPr sz="2400" dirty="0"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74789" y="4243958"/>
            <a:ext cx="4306570" cy="213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3185">
              <a:lnSpc>
                <a:spcPct val="100000"/>
              </a:lnSpc>
            </a:pPr>
            <a:r>
              <a:rPr sz="2000" spc="-500" dirty="0">
                <a:latin typeface="Arial"/>
                <a:cs typeface="Arial"/>
              </a:rPr>
              <a:t>W</a:t>
            </a:r>
            <a:r>
              <a:rPr sz="2000" spc="-260" dirty="0">
                <a:latin typeface="Arial"/>
                <a:cs typeface="Arial"/>
              </a:rPr>
              <a:t>h</a:t>
            </a:r>
            <a:r>
              <a:rPr sz="2000" spc="-210" dirty="0">
                <a:latin typeface="Arial"/>
                <a:cs typeface="Arial"/>
              </a:rPr>
              <a:t>i</a:t>
            </a:r>
            <a:r>
              <a:rPr sz="2000" spc="-245" dirty="0">
                <a:latin typeface="Arial"/>
                <a:cs typeface="Arial"/>
              </a:rPr>
              <a:t>ch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325" dirty="0">
                <a:latin typeface="Arial"/>
                <a:cs typeface="Arial"/>
              </a:rPr>
              <a:t>w</a:t>
            </a:r>
            <a:r>
              <a:rPr sz="2000" spc="-330" dirty="0">
                <a:latin typeface="Arial"/>
                <a:cs typeface="Arial"/>
              </a:rPr>
              <a:t>a</a:t>
            </a:r>
            <a:r>
              <a:rPr sz="2000" spc="-340" dirty="0">
                <a:latin typeface="Arial"/>
                <a:cs typeface="Arial"/>
              </a:rPr>
              <a:t>s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330" dirty="0">
                <a:latin typeface="Arial"/>
                <a:cs typeface="Arial"/>
              </a:rPr>
              <a:t>a</a:t>
            </a:r>
            <a:r>
              <a:rPr sz="2000" spc="-204" dirty="0">
                <a:latin typeface="Arial"/>
                <a:cs typeface="Arial"/>
              </a:rPr>
              <a:t>n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370" dirty="0">
                <a:latin typeface="Arial"/>
                <a:cs typeface="Arial"/>
              </a:rPr>
              <a:t>e</a:t>
            </a:r>
            <a:r>
              <a:rPr sz="2000" spc="204" dirty="0">
                <a:latin typeface="Arial"/>
                <a:cs typeface="Arial"/>
              </a:rPr>
              <a:t>ff</a:t>
            </a:r>
            <a:r>
              <a:rPr sz="2000" spc="-300" dirty="0">
                <a:latin typeface="Arial"/>
                <a:cs typeface="Arial"/>
              </a:rPr>
              <a:t>ec</a:t>
            </a:r>
            <a:r>
              <a:rPr sz="2000" spc="1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375" dirty="0">
                <a:latin typeface="Arial"/>
                <a:cs typeface="Arial"/>
              </a:rPr>
              <a:t>o</a:t>
            </a:r>
            <a:r>
              <a:rPr sz="2000" spc="200" dirty="0">
                <a:latin typeface="Arial"/>
                <a:cs typeface="Arial"/>
              </a:rPr>
              <a:t>f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140" dirty="0">
                <a:latin typeface="Arial"/>
                <a:cs typeface="Arial"/>
              </a:rPr>
              <a:t>t</a:t>
            </a:r>
            <a:r>
              <a:rPr sz="2000" spc="-260" dirty="0">
                <a:latin typeface="Arial"/>
                <a:cs typeface="Arial"/>
              </a:rPr>
              <a:t>h</a:t>
            </a:r>
            <a:r>
              <a:rPr sz="2000" spc="-380" dirty="0">
                <a:latin typeface="Arial"/>
                <a:cs typeface="Arial"/>
              </a:rPr>
              <a:t>e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195" dirty="0">
                <a:latin typeface="Arial"/>
                <a:cs typeface="Arial"/>
              </a:rPr>
              <a:t>n</a:t>
            </a:r>
            <a:r>
              <a:rPr sz="2000" spc="-305" dirty="0">
                <a:latin typeface="Arial"/>
                <a:cs typeface="Arial"/>
              </a:rPr>
              <a:t>u</a:t>
            </a:r>
            <a:r>
              <a:rPr sz="2000" spc="-210" dirty="0">
                <a:latin typeface="Arial"/>
                <a:cs typeface="Arial"/>
              </a:rPr>
              <a:t>c</a:t>
            </a:r>
            <a:r>
              <a:rPr sz="2000" spc="-160" dirty="0">
                <a:latin typeface="Arial"/>
                <a:cs typeface="Arial"/>
              </a:rPr>
              <a:t>l</a:t>
            </a:r>
            <a:r>
              <a:rPr sz="2000" spc="-405" dirty="0">
                <a:latin typeface="Arial"/>
                <a:cs typeface="Arial"/>
              </a:rPr>
              <a:t>e</a:t>
            </a:r>
            <a:r>
              <a:rPr sz="2000" spc="-33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370" dirty="0">
                <a:latin typeface="Arial"/>
                <a:cs typeface="Arial"/>
              </a:rPr>
              <a:t>d</a:t>
            </a:r>
            <a:r>
              <a:rPr sz="2000" spc="-210" dirty="0">
                <a:latin typeface="Arial"/>
                <a:cs typeface="Arial"/>
              </a:rPr>
              <a:t>i</a:t>
            </a:r>
            <a:r>
              <a:rPr sz="2000" spc="-240" dirty="0">
                <a:latin typeface="Arial"/>
                <a:cs typeface="Arial"/>
              </a:rPr>
              <a:t>sast</a:t>
            </a:r>
            <a:r>
              <a:rPr sz="2000" spc="-30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330" dirty="0">
                <a:latin typeface="Arial"/>
                <a:cs typeface="Arial"/>
              </a:rPr>
              <a:t>a</a:t>
            </a:r>
            <a:r>
              <a:rPr sz="2000" spc="135" dirty="0">
                <a:latin typeface="Arial"/>
                <a:cs typeface="Arial"/>
              </a:rPr>
              <a:t>t </a:t>
            </a:r>
            <a:r>
              <a:rPr sz="2000" spc="-385" dirty="0">
                <a:latin typeface="Arial"/>
                <a:cs typeface="Arial"/>
              </a:rPr>
              <a:t>C</a:t>
            </a:r>
            <a:r>
              <a:rPr sz="2000" spc="-260" dirty="0">
                <a:latin typeface="Arial"/>
                <a:cs typeface="Arial"/>
              </a:rPr>
              <a:t>h</a:t>
            </a:r>
            <a:r>
              <a:rPr sz="2000" spc="-37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75" dirty="0">
                <a:latin typeface="Arial"/>
                <a:cs typeface="Arial"/>
              </a:rPr>
              <a:t>noby</a:t>
            </a:r>
            <a:r>
              <a:rPr sz="2000" spc="-125" dirty="0">
                <a:latin typeface="Arial"/>
                <a:cs typeface="Arial"/>
              </a:rPr>
              <a:t>l</a:t>
            </a:r>
            <a:r>
              <a:rPr sz="2000" spc="-275" dirty="0">
                <a:latin typeface="Arial"/>
                <a:cs typeface="Arial"/>
              </a:rPr>
              <a:t>,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495" dirty="0">
                <a:latin typeface="Arial"/>
                <a:cs typeface="Arial"/>
              </a:rPr>
              <a:t>U</a:t>
            </a:r>
            <a:r>
              <a:rPr sz="2000" spc="-210" dirty="0">
                <a:latin typeface="Arial"/>
                <a:cs typeface="Arial"/>
              </a:rPr>
              <a:t>k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95" dirty="0">
                <a:latin typeface="Arial"/>
                <a:cs typeface="Arial"/>
              </a:rPr>
              <a:t>aine?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95" dirty="0">
                <a:latin typeface="Arial"/>
                <a:cs typeface="Arial"/>
              </a:rPr>
              <a:t>A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345" dirty="0">
                <a:latin typeface="Arial"/>
                <a:cs typeface="Arial"/>
              </a:rPr>
              <a:t>People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305" dirty="0">
                <a:latin typeface="Arial"/>
                <a:cs typeface="Arial"/>
              </a:rPr>
              <a:t>and</a:t>
            </a:r>
            <a:r>
              <a:rPr sz="2000" spc="55" dirty="0">
                <a:latin typeface="Arial"/>
                <a:cs typeface="Arial"/>
              </a:rPr>
              <a:t> </a:t>
            </a:r>
            <a:r>
              <a:rPr sz="2000" spc="-305" dirty="0">
                <a:latin typeface="Arial"/>
                <a:cs typeface="Arial"/>
              </a:rPr>
              <a:t>anima</a:t>
            </a:r>
            <a:r>
              <a:rPr sz="2000" spc="-135" dirty="0">
                <a:latin typeface="Arial"/>
                <a:cs typeface="Arial"/>
              </a:rPr>
              <a:t>l</a:t>
            </a:r>
            <a:r>
              <a:rPr sz="2000" spc="-340" dirty="0">
                <a:latin typeface="Arial"/>
                <a:cs typeface="Arial"/>
              </a:rPr>
              <a:t>s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75" dirty="0">
                <a:latin typeface="Arial"/>
                <a:cs typeface="Arial"/>
              </a:rPr>
              <a:t>d</a:t>
            </a:r>
            <a:r>
              <a:rPr sz="2000" spc="-300" dirty="0">
                <a:latin typeface="Arial"/>
                <a:cs typeface="Arial"/>
              </a:rPr>
              <a:t>id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150" dirty="0">
                <a:latin typeface="Arial"/>
                <a:cs typeface="Arial"/>
              </a:rPr>
              <a:t>not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215" dirty="0">
                <a:latin typeface="Arial"/>
                <a:cs typeface="Arial"/>
              </a:rPr>
              <a:t>get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285" dirty="0">
                <a:latin typeface="Arial"/>
                <a:cs typeface="Arial"/>
              </a:rPr>
              <a:t>si</a:t>
            </a:r>
            <a:r>
              <a:rPr sz="2000" spc="-220" dirty="0">
                <a:latin typeface="Arial"/>
                <a:cs typeface="Arial"/>
              </a:rPr>
              <a:t>ck</a:t>
            </a:r>
            <a:r>
              <a:rPr sz="2000" spc="-41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445" dirty="0">
                <a:latin typeface="Arial"/>
                <a:cs typeface="Arial"/>
              </a:rPr>
              <a:t>B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215" dirty="0">
                <a:latin typeface="Arial"/>
                <a:cs typeface="Arial"/>
              </a:rPr>
              <a:t>Drinki</a:t>
            </a:r>
            <a:r>
              <a:rPr sz="2000" spc="-305" dirty="0">
                <a:latin typeface="Arial"/>
                <a:cs typeface="Arial"/>
              </a:rPr>
              <a:t>ng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190" dirty="0">
                <a:latin typeface="Arial"/>
                <a:cs typeface="Arial"/>
              </a:rPr>
              <a:t>water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35" dirty="0">
                <a:latin typeface="Arial"/>
                <a:cs typeface="Arial"/>
              </a:rPr>
              <a:t>was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225" dirty="0">
                <a:latin typeface="Arial"/>
                <a:cs typeface="Arial"/>
              </a:rPr>
              <a:t>unsafe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f</a:t>
            </a:r>
            <a:r>
              <a:rPr sz="2000" spc="-135" dirty="0">
                <a:latin typeface="Arial"/>
                <a:cs typeface="Arial"/>
              </a:rPr>
              <a:t>o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35" dirty="0">
                <a:latin typeface="Arial"/>
                <a:cs typeface="Arial"/>
              </a:rPr>
              <a:t>a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160" dirty="0">
                <a:latin typeface="Arial"/>
                <a:cs typeface="Arial"/>
              </a:rPr>
              <a:t>l</a:t>
            </a:r>
            <a:r>
              <a:rPr sz="2000" spc="-400" dirty="0">
                <a:latin typeface="Arial"/>
                <a:cs typeface="Arial"/>
              </a:rPr>
              <a:t>o</a:t>
            </a:r>
            <a:r>
              <a:rPr sz="2000" spc="-305" dirty="0">
                <a:latin typeface="Arial"/>
                <a:cs typeface="Arial"/>
              </a:rPr>
              <a:t>ng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254" dirty="0">
                <a:latin typeface="Arial"/>
                <a:cs typeface="Arial"/>
              </a:rPr>
              <a:t>time.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390" dirty="0">
                <a:latin typeface="Arial"/>
                <a:cs typeface="Arial"/>
              </a:rPr>
              <a:t>C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420" dirty="0">
                <a:latin typeface="Arial"/>
                <a:cs typeface="Arial"/>
              </a:rPr>
              <a:t>F</a:t>
            </a:r>
            <a:r>
              <a:rPr sz="2000" spc="-390" dirty="0">
                <a:latin typeface="Arial"/>
                <a:cs typeface="Arial"/>
              </a:rPr>
              <a:t>o</a:t>
            </a:r>
            <a:r>
              <a:rPr sz="2000" spc="-235" dirty="0">
                <a:latin typeface="Arial"/>
                <a:cs typeface="Arial"/>
              </a:rPr>
              <a:t>re</a:t>
            </a:r>
            <a:r>
              <a:rPr sz="2000" spc="-254" dirty="0">
                <a:latin typeface="Arial"/>
                <a:cs typeface="Arial"/>
              </a:rPr>
              <a:t>s</a:t>
            </a:r>
            <a:r>
              <a:rPr sz="2000" spc="-105" dirty="0">
                <a:latin typeface="Arial"/>
                <a:cs typeface="Arial"/>
              </a:rPr>
              <a:t>ts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215" dirty="0">
                <a:latin typeface="Arial"/>
                <a:cs typeface="Arial"/>
              </a:rPr>
              <a:t>got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270" dirty="0">
                <a:latin typeface="Arial"/>
                <a:cs typeface="Arial"/>
              </a:rPr>
              <a:t>h</a:t>
            </a:r>
            <a:r>
              <a:rPr sz="2000" spc="-204" dirty="0">
                <a:latin typeface="Arial"/>
                <a:cs typeface="Arial"/>
              </a:rPr>
              <a:t>ealth</a:t>
            </a:r>
            <a:r>
              <a:rPr sz="2000" spc="-200" dirty="0">
                <a:latin typeface="Arial"/>
                <a:cs typeface="Arial"/>
              </a:rPr>
              <a:t>ier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t</a:t>
            </a:r>
            <a:r>
              <a:rPr sz="2000" spc="-90" dirty="0">
                <a:latin typeface="Arial"/>
                <a:cs typeface="Arial"/>
              </a:rPr>
              <a:t>h</a:t>
            </a:r>
            <a:r>
              <a:rPr sz="2000" spc="-270" dirty="0">
                <a:latin typeface="Arial"/>
                <a:cs typeface="Arial"/>
              </a:rPr>
              <a:t>an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t</a:t>
            </a:r>
            <a:r>
              <a:rPr sz="2000" spc="-90" dirty="0">
                <a:latin typeface="Arial"/>
                <a:cs typeface="Arial"/>
              </a:rPr>
              <a:t>h</a:t>
            </a:r>
            <a:r>
              <a:rPr sz="2000" spc="-254" dirty="0">
                <a:latin typeface="Arial"/>
                <a:cs typeface="Arial"/>
              </a:rPr>
              <a:t>ey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270" dirty="0">
                <a:latin typeface="Arial"/>
                <a:cs typeface="Arial"/>
              </a:rPr>
              <a:t>h</a:t>
            </a:r>
            <a:r>
              <a:rPr sz="2000" spc="-360" dirty="0">
                <a:latin typeface="Arial"/>
                <a:cs typeface="Arial"/>
              </a:rPr>
              <a:t>ad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45" dirty="0">
                <a:latin typeface="Arial"/>
                <a:cs typeface="Arial"/>
              </a:rPr>
              <a:t>been.</a:t>
            </a:r>
            <a:endParaRPr sz="2000">
              <a:latin typeface="Arial"/>
              <a:cs typeface="Arial"/>
            </a:endParaRPr>
          </a:p>
          <a:p>
            <a:pPr marL="12700" marR="6350">
              <a:lnSpc>
                <a:spcPct val="100000"/>
              </a:lnSpc>
            </a:pPr>
            <a:r>
              <a:rPr sz="2000" spc="-420" dirty="0">
                <a:latin typeface="Arial"/>
                <a:cs typeface="Arial"/>
              </a:rPr>
              <a:t>D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215" dirty="0">
                <a:latin typeface="Arial"/>
                <a:cs typeface="Arial"/>
              </a:rPr>
              <a:t>All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t</a:t>
            </a:r>
            <a:r>
              <a:rPr sz="2000" spc="-90" dirty="0">
                <a:latin typeface="Arial"/>
                <a:cs typeface="Arial"/>
              </a:rPr>
              <a:t>h</a:t>
            </a:r>
            <a:r>
              <a:rPr sz="2000" spc="-380" dirty="0">
                <a:latin typeface="Arial"/>
                <a:cs typeface="Arial"/>
              </a:rPr>
              <a:t>e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225" dirty="0">
                <a:latin typeface="Arial"/>
                <a:cs typeface="Arial"/>
              </a:rPr>
              <a:t>nuclear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285" dirty="0">
                <a:latin typeface="Arial"/>
                <a:cs typeface="Arial"/>
              </a:rPr>
              <a:t>power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190" dirty="0">
                <a:latin typeface="Arial"/>
                <a:cs typeface="Arial"/>
              </a:rPr>
              <a:t>plan</a:t>
            </a:r>
            <a:r>
              <a:rPr sz="2000" spc="-125" dirty="0">
                <a:latin typeface="Arial"/>
                <a:cs typeface="Arial"/>
              </a:rPr>
              <a:t>t</a:t>
            </a:r>
            <a:r>
              <a:rPr sz="2000" spc="-340" dirty="0">
                <a:latin typeface="Arial"/>
                <a:cs typeface="Arial"/>
              </a:rPr>
              <a:t>s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210" dirty="0">
                <a:latin typeface="Arial"/>
                <a:cs typeface="Arial"/>
              </a:rPr>
              <a:t>in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t</a:t>
            </a:r>
            <a:r>
              <a:rPr sz="2000" spc="-90" dirty="0">
                <a:latin typeface="Arial"/>
                <a:cs typeface="Arial"/>
              </a:rPr>
              <a:t>h</a:t>
            </a:r>
            <a:r>
              <a:rPr sz="2000" spc="-380" dirty="0">
                <a:latin typeface="Arial"/>
                <a:cs typeface="Arial"/>
              </a:rPr>
              <a:t>e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250" dirty="0">
                <a:latin typeface="Arial"/>
                <a:cs typeface="Arial"/>
              </a:rPr>
              <a:t>world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240" dirty="0">
                <a:latin typeface="Arial"/>
                <a:cs typeface="Arial"/>
              </a:rPr>
              <a:t>wer</a:t>
            </a:r>
            <a:r>
              <a:rPr sz="2000" spc="-380" dirty="0">
                <a:latin typeface="Arial"/>
                <a:cs typeface="Arial"/>
              </a:rPr>
              <a:t>e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spc="-300" dirty="0">
                <a:latin typeface="Arial"/>
                <a:cs typeface="Arial"/>
              </a:rPr>
              <a:t>close</a:t>
            </a:r>
            <a:r>
              <a:rPr sz="2000" spc="-355" dirty="0">
                <a:latin typeface="Arial"/>
                <a:cs typeface="Arial"/>
              </a:rPr>
              <a:t>d</a:t>
            </a:r>
            <a:r>
              <a:rPr sz="2000" spc="-41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2465" y="232283"/>
            <a:ext cx="390906" cy="3307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995159" y="3828288"/>
            <a:ext cx="546100" cy="370840"/>
          </a:xfrm>
          <a:custGeom>
            <a:avLst/>
            <a:gdLst/>
            <a:ahLst/>
            <a:cxnLst/>
            <a:rect l="l" t="t" r="r" b="b"/>
            <a:pathLst>
              <a:path w="546100" h="370839">
                <a:moveTo>
                  <a:pt x="0" y="370331"/>
                </a:moveTo>
                <a:lnTo>
                  <a:pt x="545592" y="370331"/>
                </a:lnTo>
                <a:lnTo>
                  <a:pt x="545592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95159" y="3828288"/>
            <a:ext cx="546100" cy="370840"/>
          </a:xfrm>
          <a:custGeom>
            <a:avLst/>
            <a:gdLst/>
            <a:ahLst/>
            <a:cxnLst/>
            <a:rect l="l" t="t" r="r" b="b"/>
            <a:pathLst>
              <a:path w="546100" h="370839">
                <a:moveTo>
                  <a:pt x="0" y="370331"/>
                </a:moveTo>
                <a:lnTo>
                  <a:pt x="545592" y="370331"/>
                </a:lnTo>
                <a:lnTo>
                  <a:pt x="545592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27113" y="3829811"/>
            <a:ext cx="422909" cy="3307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79919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79919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77456" y="232283"/>
            <a:ext cx="393192" cy="3307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4320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4320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2465" y="3829811"/>
            <a:ext cx="388620" cy="3307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50"/>
              </a:lnSpc>
            </a:pPr>
            <a:r>
              <a:rPr spc="-395" dirty="0"/>
              <a:t>H</a:t>
            </a:r>
            <a:r>
              <a:rPr spc="-375" dirty="0"/>
              <a:t>o</a:t>
            </a:r>
            <a:r>
              <a:rPr spc="-335" dirty="0"/>
              <a:t>w</a:t>
            </a:r>
            <a:r>
              <a:rPr spc="15" dirty="0"/>
              <a:t> </a:t>
            </a:r>
            <a:r>
              <a:rPr spc="-330" dirty="0"/>
              <a:t>a</a:t>
            </a:r>
            <a:r>
              <a:rPr spc="-5" dirty="0"/>
              <a:t>r</a:t>
            </a:r>
            <a:r>
              <a:rPr spc="-380" dirty="0"/>
              <a:t>e</a:t>
            </a:r>
            <a:r>
              <a:rPr spc="15" dirty="0"/>
              <a:t> </a:t>
            </a:r>
            <a:r>
              <a:rPr spc="140" dirty="0"/>
              <a:t>t</a:t>
            </a:r>
            <a:r>
              <a:rPr spc="-260" dirty="0"/>
              <a:t>h</a:t>
            </a:r>
            <a:r>
              <a:rPr spc="-380" dirty="0"/>
              <a:t>e</a:t>
            </a:r>
            <a:r>
              <a:rPr spc="55" dirty="0"/>
              <a:t> </a:t>
            </a:r>
            <a:r>
              <a:rPr spc="140" dirty="0"/>
              <a:t>t</a:t>
            </a:r>
            <a:r>
              <a:rPr spc="-260" dirty="0"/>
              <a:t>h</a:t>
            </a:r>
            <a:r>
              <a:rPr spc="-5" dirty="0"/>
              <a:t>r</a:t>
            </a:r>
            <a:r>
              <a:rPr spc="-380" dirty="0"/>
              <a:t>ee</a:t>
            </a:r>
            <a:r>
              <a:rPr spc="10" dirty="0"/>
              <a:t> </a:t>
            </a:r>
            <a:r>
              <a:rPr spc="-380" dirty="0"/>
              <a:t>m</a:t>
            </a:r>
            <a:r>
              <a:rPr spc="-375" dirty="0"/>
              <a:t>o</a:t>
            </a:r>
            <a:r>
              <a:rPr spc="-195" dirty="0"/>
              <a:t>n</a:t>
            </a:r>
            <a:r>
              <a:rPr spc="-375" dirty="0"/>
              <a:t>o</a:t>
            </a:r>
            <a:r>
              <a:rPr spc="140" dirty="0"/>
              <a:t>t</a:t>
            </a:r>
            <a:r>
              <a:rPr spc="-295" dirty="0"/>
              <a:t>hei</a:t>
            </a:r>
            <a:r>
              <a:rPr spc="-340" dirty="0"/>
              <a:t>s</a:t>
            </a:r>
            <a:r>
              <a:rPr spc="-100" dirty="0"/>
              <a:t>tic</a:t>
            </a:r>
            <a:r>
              <a:rPr spc="10" dirty="0"/>
              <a:t> </a:t>
            </a:r>
            <a:r>
              <a:rPr spc="-5" dirty="0"/>
              <a:t>r</a:t>
            </a:r>
            <a:r>
              <a:rPr spc="-370" dirty="0"/>
              <a:t>e</a:t>
            </a:r>
            <a:r>
              <a:rPr spc="-240" dirty="0"/>
              <a:t>ligi</a:t>
            </a:r>
            <a:r>
              <a:rPr spc="-430" dirty="0"/>
              <a:t>o</a:t>
            </a:r>
            <a:r>
              <a:rPr spc="-265" dirty="0"/>
              <a:t>ns</a:t>
            </a:r>
            <a:r>
              <a:rPr spc="25" dirty="0"/>
              <a:t> </a:t>
            </a:r>
            <a:r>
              <a:rPr spc="-330" dirty="0"/>
              <a:t>a</a:t>
            </a:r>
            <a:r>
              <a:rPr spc="-165" dirty="0"/>
              <a:t>l</a:t>
            </a:r>
            <a:r>
              <a:rPr spc="-210" dirty="0"/>
              <a:t>i</a:t>
            </a:r>
            <a:r>
              <a:rPr spc="-280" dirty="0"/>
              <a:t>k</a:t>
            </a:r>
            <a:r>
              <a:rPr spc="-325" dirty="0"/>
              <a:t>e</a:t>
            </a:r>
            <a:r>
              <a:rPr spc="-360" dirty="0"/>
              <a:t>?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53059" y="951229"/>
            <a:ext cx="4482465" cy="1212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295" dirty="0">
                <a:latin typeface="Arial"/>
                <a:cs typeface="Arial"/>
              </a:rPr>
              <a:t>A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280" dirty="0">
                <a:latin typeface="Arial"/>
                <a:cs typeface="Arial"/>
              </a:rPr>
              <a:t>They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60" dirty="0">
                <a:latin typeface="Arial"/>
                <a:cs typeface="Arial"/>
              </a:rPr>
              <a:t>e</a:t>
            </a:r>
            <a:r>
              <a:rPr sz="2000" spc="-370" dirty="0">
                <a:latin typeface="Arial"/>
                <a:cs typeface="Arial"/>
              </a:rPr>
              <a:t>a</a:t>
            </a:r>
            <a:r>
              <a:rPr sz="2000" spc="-245" dirty="0">
                <a:latin typeface="Arial"/>
                <a:cs typeface="Arial"/>
              </a:rPr>
              <a:t>ch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270" dirty="0">
                <a:latin typeface="Arial"/>
                <a:cs typeface="Arial"/>
              </a:rPr>
              <a:t>worship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340" dirty="0">
                <a:latin typeface="Arial"/>
                <a:cs typeface="Arial"/>
              </a:rPr>
              <a:t>s</a:t>
            </a:r>
            <a:r>
              <a:rPr sz="2000" spc="-375" dirty="0">
                <a:latin typeface="Arial"/>
                <a:cs typeface="Arial"/>
              </a:rPr>
              <a:t>e</a:t>
            </a:r>
            <a:r>
              <a:rPr sz="2000" spc="-210" dirty="0">
                <a:latin typeface="Arial"/>
                <a:cs typeface="Arial"/>
              </a:rPr>
              <a:t>veral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380" dirty="0">
                <a:latin typeface="Arial"/>
                <a:cs typeface="Arial"/>
              </a:rPr>
              <a:t>gods</a:t>
            </a:r>
            <a:r>
              <a:rPr sz="2000" spc="-41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445" dirty="0">
                <a:latin typeface="Arial"/>
                <a:cs typeface="Arial"/>
              </a:rPr>
              <a:t>B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310" dirty="0">
                <a:latin typeface="Arial"/>
                <a:cs typeface="Arial"/>
              </a:rPr>
              <a:t>T</a:t>
            </a:r>
            <a:r>
              <a:rPr sz="2000" spc="-290" dirty="0">
                <a:latin typeface="Arial"/>
                <a:cs typeface="Arial"/>
              </a:rPr>
              <a:t>h</a:t>
            </a:r>
            <a:r>
              <a:rPr sz="2000" spc="-254" dirty="0">
                <a:latin typeface="Arial"/>
                <a:cs typeface="Arial"/>
              </a:rPr>
              <a:t>ey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295" dirty="0">
                <a:latin typeface="Arial"/>
                <a:cs typeface="Arial"/>
              </a:rPr>
              <a:t>each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265" dirty="0">
                <a:latin typeface="Arial"/>
                <a:cs typeface="Arial"/>
              </a:rPr>
              <a:t>wors</a:t>
            </a:r>
            <a:r>
              <a:rPr sz="2000" spc="-290" dirty="0">
                <a:latin typeface="Arial"/>
                <a:cs typeface="Arial"/>
              </a:rPr>
              <a:t>h</a:t>
            </a:r>
            <a:r>
              <a:rPr sz="2000" spc="-275" dirty="0">
                <a:latin typeface="Arial"/>
                <a:cs typeface="Arial"/>
              </a:rPr>
              <a:t>ip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315" dirty="0">
                <a:latin typeface="Arial"/>
                <a:cs typeface="Arial"/>
              </a:rPr>
              <a:t>on</a:t>
            </a:r>
            <a:r>
              <a:rPr sz="2000" spc="-135" dirty="0">
                <a:latin typeface="Arial"/>
                <a:cs typeface="Arial"/>
              </a:rPr>
              <a:t>l</a:t>
            </a:r>
            <a:r>
              <a:rPr sz="2000" spc="-140" dirty="0">
                <a:latin typeface="Arial"/>
                <a:cs typeface="Arial"/>
              </a:rPr>
              <a:t>y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325" dirty="0">
                <a:latin typeface="Arial"/>
                <a:cs typeface="Arial"/>
              </a:rPr>
              <a:t>one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405" dirty="0">
                <a:latin typeface="Arial"/>
                <a:cs typeface="Arial"/>
              </a:rPr>
              <a:t>g</a:t>
            </a:r>
            <a:r>
              <a:rPr sz="2000" spc="-415" dirty="0">
                <a:latin typeface="Arial"/>
                <a:cs typeface="Arial"/>
              </a:rPr>
              <a:t>o</a:t>
            </a:r>
            <a:r>
              <a:rPr sz="2000" spc="-395" dirty="0">
                <a:latin typeface="Arial"/>
                <a:cs typeface="Arial"/>
              </a:rPr>
              <a:t>d.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390" dirty="0">
                <a:latin typeface="Arial"/>
                <a:cs typeface="Arial"/>
              </a:rPr>
              <a:t>C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00" dirty="0">
                <a:latin typeface="Arial"/>
                <a:cs typeface="Arial"/>
              </a:rPr>
              <a:t>Each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90" dirty="0">
                <a:latin typeface="Arial"/>
                <a:cs typeface="Arial"/>
              </a:rPr>
              <a:t>o</a:t>
            </a:r>
            <a:r>
              <a:rPr sz="2000" spc="200" dirty="0">
                <a:latin typeface="Arial"/>
                <a:cs typeface="Arial"/>
              </a:rPr>
              <a:t>f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t</a:t>
            </a:r>
            <a:r>
              <a:rPr sz="2000" spc="-90" dirty="0">
                <a:latin typeface="Arial"/>
                <a:cs typeface="Arial"/>
              </a:rPr>
              <a:t>h</a:t>
            </a:r>
            <a:r>
              <a:rPr sz="2000" spc="-380" dirty="0">
                <a:latin typeface="Arial"/>
                <a:cs typeface="Arial"/>
              </a:rPr>
              <a:t>e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t</a:t>
            </a:r>
            <a:r>
              <a:rPr sz="2000" spc="-90" dirty="0">
                <a:latin typeface="Arial"/>
                <a:cs typeface="Arial"/>
              </a:rPr>
              <a:t>h</a:t>
            </a:r>
            <a:r>
              <a:rPr sz="2000" spc="-254" dirty="0">
                <a:latin typeface="Arial"/>
                <a:cs typeface="Arial"/>
              </a:rPr>
              <a:t>ree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235" dirty="0">
                <a:latin typeface="Arial"/>
                <a:cs typeface="Arial"/>
              </a:rPr>
              <a:t>religi</a:t>
            </a:r>
            <a:r>
              <a:rPr sz="2000" spc="-305" dirty="0">
                <a:latin typeface="Arial"/>
                <a:cs typeface="Arial"/>
              </a:rPr>
              <a:t>ons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285" dirty="0">
                <a:latin typeface="Arial"/>
                <a:cs typeface="Arial"/>
              </a:rPr>
              <a:t>is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190" dirty="0">
                <a:latin typeface="Arial"/>
                <a:cs typeface="Arial"/>
              </a:rPr>
              <a:t>getting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320" dirty="0">
                <a:latin typeface="Arial"/>
                <a:cs typeface="Arial"/>
              </a:rPr>
              <a:t>smal</a:t>
            </a:r>
            <a:r>
              <a:rPr sz="2000" spc="-145" dirty="0">
                <a:latin typeface="Arial"/>
                <a:cs typeface="Arial"/>
              </a:rPr>
              <a:t>l</a:t>
            </a:r>
            <a:r>
              <a:rPr sz="2000" spc="-265" dirty="0">
                <a:latin typeface="Arial"/>
                <a:cs typeface="Arial"/>
              </a:rPr>
              <a:t>er.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350"/>
              </a:lnSpc>
            </a:pPr>
            <a:r>
              <a:rPr sz="2000" spc="-420" dirty="0">
                <a:latin typeface="Arial"/>
                <a:cs typeface="Arial"/>
              </a:rPr>
              <a:t>D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10" dirty="0">
                <a:latin typeface="Arial"/>
                <a:cs typeface="Arial"/>
              </a:rPr>
              <a:t>T</a:t>
            </a:r>
            <a:r>
              <a:rPr sz="2000" spc="-290" dirty="0">
                <a:latin typeface="Arial"/>
                <a:cs typeface="Arial"/>
              </a:rPr>
              <a:t>h</a:t>
            </a:r>
            <a:r>
              <a:rPr sz="2000" spc="-254" dirty="0">
                <a:latin typeface="Arial"/>
                <a:cs typeface="Arial"/>
              </a:rPr>
              <a:t>ey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295" dirty="0">
                <a:latin typeface="Arial"/>
                <a:cs typeface="Arial"/>
              </a:rPr>
              <a:t>each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335" dirty="0">
                <a:latin typeface="Arial"/>
                <a:cs typeface="Arial"/>
              </a:rPr>
              <a:t>use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35" dirty="0">
                <a:latin typeface="Arial"/>
                <a:cs typeface="Arial"/>
              </a:rPr>
              <a:t>a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254" dirty="0">
                <a:latin typeface="Arial"/>
                <a:cs typeface="Arial"/>
              </a:rPr>
              <a:t>sacre</a:t>
            </a:r>
            <a:r>
              <a:rPr sz="2000" spc="-380" dirty="0">
                <a:latin typeface="Arial"/>
                <a:cs typeface="Arial"/>
              </a:rPr>
              <a:t>d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170" dirty="0">
                <a:latin typeface="Arial"/>
                <a:cs typeface="Arial"/>
              </a:rPr>
              <a:t>te</a:t>
            </a:r>
            <a:r>
              <a:rPr sz="2000" spc="-210" dirty="0">
                <a:latin typeface="Arial"/>
                <a:cs typeface="Arial"/>
              </a:rPr>
              <a:t>x</a:t>
            </a:r>
            <a:r>
              <a:rPr sz="2000" spc="135" dirty="0">
                <a:latin typeface="Arial"/>
                <a:cs typeface="Arial"/>
              </a:rPr>
              <a:t>t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270" dirty="0">
                <a:latin typeface="Arial"/>
                <a:cs typeface="Arial"/>
              </a:rPr>
              <a:t>known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40" dirty="0">
                <a:latin typeface="Arial"/>
                <a:cs typeface="Arial"/>
              </a:rPr>
              <a:t>as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t</a:t>
            </a:r>
            <a:r>
              <a:rPr sz="2000" spc="-90" dirty="0">
                <a:latin typeface="Arial"/>
                <a:cs typeface="Arial"/>
              </a:rPr>
              <a:t>h</a:t>
            </a:r>
            <a:r>
              <a:rPr sz="2000" spc="-380" dirty="0">
                <a:latin typeface="Arial"/>
                <a:cs typeface="Arial"/>
              </a:rPr>
              <a:t>e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30" dirty="0">
                <a:latin typeface="Arial"/>
                <a:cs typeface="Arial"/>
              </a:rPr>
              <a:t>Bible.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59548" y="645921"/>
            <a:ext cx="4472940" cy="2199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400" spc="-625" dirty="0">
                <a:latin typeface="Arial"/>
                <a:cs typeface="Arial"/>
              </a:rPr>
              <a:t>W</a:t>
            </a:r>
            <a:r>
              <a:rPr sz="2400" spc="-315" dirty="0">
                <a:latin typeface="Arial"/>
                <a:cs typeface="Arial"/>
              </a:rPr>
              <a:t>h</a:t>
            </a:r>
            <a:r>
              <a:rPr sz="2400" spc="-160" dirty="0">
                <a:latin typeface="Arial"/>
                <a:cs typeface="Arial"/>
              </a:rPr>
              <a:t>i</a:t>
            </a:r>
            <a:r>
              <a:rPr sz="2400" spc="-355" dirty="0">
                <a:latin typeface="Arial"/>
                <a:cs typeface="Arial"/>
              </a:rPr>
              <a:t>c</a:t>
            </a:r>
            <a:r>
              <a:rPr sz="2400" spc="-325" dirty="0">
                <a:latin typeface="Arial"/>
                <a:cs typeface="Arial"/>
              </a:rPr>
              <a:t>h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385" dirty="0">
                <a:latin typeface="Arial"/>
                <a:cs typeface="Arial"/>
              </a:rPr>
              <a:t>p</a:t>
            </a:r>
            <a:r>
              <a:rPr sz="2400" spc="-400" dirty="0">
                <a:latin typeface="Arial"/>
                <a:cs typeface="Arial"/>
              </a:rPr>
              <a:t>a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170" dirty="0">
                <a:latin typeface="Arial"/>
                <a:cs typeface="Arial"/>
              </a:rPr>
              <a:t>r</a:t>
            </a:r>
            <a:r>
              <a:rPr sz="2400" spc="-110" dirty="0">
                <a:latin typeface="Arial"/>
                <a:cs typeface="Arial"/>
              </a:rPr>
              <a:t>i</a:t>
            </a:r>
            <a:r>
              <a:rPr sz="2400" spc="-365" dirty="0">
                <a:latin typeface="Arial"/>
                <a:cs typeface="Arial"/>
              </a:rPr>
              <a:t>ng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of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400" dirty="0">
                <a:latin typeface="Arial"/>
                <a:cs typeface="Arial"/>
              </a:rPr>
              <a:t>sa</a:t>
            </a:r>
            <a:r>
              <a:rPr sz="2400" spc="-254" dirty="0">
                <a:latin typeface="Arial"/>
                <a:cs typeface="Arial"/>
              </a:rPr>
              <a:t>c</a:t>
            </a:r>
            <a:r>
              <a:rPr sz="2400" spc="-315" dirty="0">
                <a:latin typeface="Arial"/>
                <a:cs typeface="Arial"/>
              </a:rPr>
              <a:t>red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105" dirty="0">
                <a:latin typeface="Arial"/>
                <a:cs typeface="Arial"/>
              </a:rPr>
              <a:t>xt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400" dirty="0">
                <a:latin typeface="Arial"/>
                <a:cs typeface="Arial"/>
              </a:rPr>
              <a:t>a</a:t>
            </a:r>
            <a:r>
              <a:rPr sz="2400" spc="-240" dirty="0">
                <a:latin typeface="Arial"/>
                <a:cs typeface="Arial"/>
              </a:rPr>
              <a:t>n</a:t>
            </a:r>
            <a:r>
              <a:rPr sz="2400" spc="-455" dirty="0">
                <a:latin typeface="Arial"/>
                <a:cs typeface="Arial"/>
              </a:rPr>
              <a:t>d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215" dirty="0">
                <a:latin typeface="Arial"/>
                <a:cs typeface="Arial"/>
              </a:rPr>
              <a:t>li</a:t>
            </a:r>
            <a:r>
              <a:rPr sz="2400" spc="-530" dirty="0">
                <a:latin typeface="Arial"/>
                <a:cs typeface="Arial"/>
              </a:rPr>
              <a:t>g</a:t>
            </a:r>
            <a:r>
              <a:rPr sz="2400" spc="-210" dirty="0">
                <a:latin typeface="Arial"/>
                <a:cs typeface="Arial"/>
              </a:rPr>
              <a:t>i</a:t>
            </a:r>
            <a:r>
              <a:rPr sz="2400" spc="-520" dirty="0">
                <a:latin typeface="Arial"/>
                <a:cs typeface="Arial"/>
              </a:rPr>
              <a:t>o</a:t>
            </a:r>
            <a:r>
              <a:rPr sz="2400" spc="-245" dirty="0">
                <a:latin typeface="Arial"/>
                <a:cs typeface="Arial"/>
              </a:rPr>
              <a:t>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409" dirty="0">
                <a:latin typeface="Arial"/>
                <a:cs typeface="Arial"/>
              </a:rPr>
              <a:t>s</a:t>
            </a:r>
            <a:r>
              <a:rPr sz="2400" spc="-229" dirty="0">
                <a:latin typeface="Arial"/>
                <a:cs typeface="Arial"/>
              </a:rPr>
              <a:t> </a:t>
            </a:r>
            <a:r>
              <a:rPr sz="2400" spc="-254" dirty="0">
                <a:latin typeface="Arial"/>
                <a:cs typeface="Arial"/>
              </a:rPr>
              <a:t>c</a:t>
            </a:r>
            <a:r>
              <a:rPr sz="2400" spc="-295" dirty="0">
                <a:latin typeface="Arial"/>
                <a:cs typeface="Arial"/>
              </a:rPr>
              <a:t>o</a:t>
            </a:r>
            <a:r>
              <a:rPr sz="2400" spc="-160" dirty="0">
                <a:latin typeface="Arial"/>
                <a:cs typeface="Arial"/>
              </a:rPr>
              <a:t>r</a:t>
            </a:r>
            <a:r>
              <a:rPr sz="2400" spc="-235" dirty="0">
                <a:latin typeface="Arial"/>
                <a:cs typeface="Arial"/>
              </a:rPr>
              <a:t>re</a:t>
            </a:r>
            <a:r>
              <a:rPr sz="2400" spc="-260" dirty="0">
                <a:latin typeface="Arial"/>
                <a:cs typeface="Arial"/>
              </a:rPr>
              <a:t>c</a:t>
            </a:r>
            <a:r>
              <a:rPr sz="2400" spc="-135" dirty="0">
                <a:latin typeface="Arial"/>
                <a:cs typeface="Arial"/>
              </a:rPr>
              <a:t>t?</a:t>
            </a:r>
            <a:endParaRPr sz="2400">
              <a:latin typeface="Arial"/>
              <a:cs typeface="Arial"/>
            </a:endParaRPr>
          </a:p>
          <a:p>
            <a:pPr marL="12700" marR="2066289">
              <a:lnSpc>
                <a:spcPts val="2880"/>
              </a:lnSpc>
              <a:spcBef>
                <a:spcPts val="35"/>
              </a:spcBef>
            </a:pPr>
            <a:r>
              <a:rPr sz="2400" spc="-370" dirty="0">
                <a:latin typeface="Arial"/>
                <a:cs typeface="Arial"/>
              </a:rPr>
              <a:t>A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325" dirty="0">
                <a:latin typeface="Arial"/>
                <a:cs typeface="Arial"/>
              </a:rPr>
              <a:t>Ch</a:t>
            </a:r>
            <a:r>
              <a:rPr sz="2400" spc="-165" dirty="0">
                <a:latin typeface="Arial"/>
                <a:cs typeface="Arial"/>
              </a:rPr>
              <a:t>r</a:t>
            </a:r>
            <a:r>
              <a:rPr sz="2400" spc="-210" dirty="0">
                <a:latin typeface="Arial"/>
                <a:cs typeface="Arial"/>
              </a:rPr>
              <a:t>i</a:t>
            </a:r>
            <a:r>
              <a:rPr sz="2400" spc="-465" dirty="0">
                <a:latin typeface="Arial"/>
                <a:cs typeface="Arial"/>
              </a:rPr>
              <a:t>s</a:t>
            </a:r>
            <a:r>
              <a:rPr sz="2400" spc="-225" dirty="0">
                <a:latin typeface="Arial"/>
                <a:cs typeface="Arial"/>
              </a:rPr>
              <a:t>tian</a:t>
            </a:r>
            <a:r>
              <a:rPr sz="2400" spc="-12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ty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spc="-290" dirty="0">
                <a:latin typeface="Arial"/>
                <a:cs typeface="Arial"/>
              </a:rPr>
              <a:t>Torah </a:t>
            </a:r>
            <a:r>
              <a:rPr sz="2400" spc="-530" dirty="0">
                <a:latin typeface="Arial"/>
                <a:cs typeface="Arial"/>
              </a:rPr>
              <a:t>B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425" dirty="0">
                <a:latin typeface="Arial"/>
                <a:cs typeface="Arial"/>
              </a:rPr>
              <a:t>Mus</a:t>
            </a:r>
            <a:r>
              <a:rPr sz="2400" spc="-310" dirty="0">
                <a:latin typeface="Arial"/>
                <a:cs typeface="Arial"/>
              </a:rPr>
              <a:t>lim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spc="-365" dirty="0">
                <a:latin typeface="Arial"/>
                <a:cs typeface="Arial"/>
              </a:rPr>
              <a:t>Bible</a:t>
            </a:r>
            <a:endParaRPr sz="2400">
              <a:latin typeface="Arial"/>
              <a:cs typeface="Arial"/>
            </a:endParaRPr>
          </a:p>
          <a:p>
            <a:pPr marL="12700" marR="2419350">
              <a:lnSpc>
                <a:spcPts val="2880"/>
              </a:lnSpc>
            </a:pPr>
            <a:r>
              <a:rPr sz="2400" spc="-470" dirty="0">
                <a:latin typeface="Arial"/>
                <a:cs typeface="Arial"/>
              </a:rPr>
              <a:t>C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345" dirty="0">
                <a:latin typeface="Arial"/>
                <a:cs typeface="Arial"/>
              </a:rPr>
              <a:t>Judaism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spc="-295" dirty="0">
                <a:latin typeface="Arial"/>
                <a:cs typeface="Arial"/>
              </a:rPr>
              <a:t>Koran </a:t>
            </a:r>
            <a:r>
              <a:rPr sz="2400" spc="-505" dirty="0">
                <a:latin typeface="Arial"/>
                <a:cs typeface="Arial"/>
              </a:rPr>
              <a:t>D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335" dirty="0">
                <a:latin typeface="Arial"/>
                <a:cs typeface="Arial"/>
              </a:rPr>
              <a:t>Judai</a:t>
            </a:r>
            <a:r>
              <a:rPr sz="2400" spc="-345" dirty="0">
                <a:latin typeface="Arial"/>
                <a:cs typeface="Arial"/>
              </a:rPr>
              <a:t>s</a:t>
            </a:r>
            <a:r>
              <a:rPr sz="2400" spc="-459" dirty="0">
                <a:latin typeface="Arial"/>
                <a:cs typeface="Arial"/>
              </a:rPr>
              <a:t>m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spc="-315" dirty="0">
                <a:latin typeface="Arial"/>
                <a:cs typeface="Arial"/>
              </a:rPr>
              <a:t>Torah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3059" y="4255642"/>
            <a:ext cx="4615180" cy="1577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45" dirty="0">
                <a:latin typeface="Arial"/>
                <a:cs typeface="Arial"/>
              </a:rPr>
              <a:t>I</a:t>
            </a:r>
            <a:r>
              <a:rPr sz="1800" spc="-185" dirty="0">
                <a:latin typeface="Arial"/>
                <a:cs typeface="Arial"/>
              </a:rPr>
              <a:t>n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295" dirty="0">
                <a:latin typeface="Arial"/>
                <a:cs typeface="Arial"/>
              </a:rPr>
              <a:t>w</a:t>
            </a:r>
            <a:r>
              <a:rPr sz="1800" spc="-240" dirty="0">
                <a:latin typeface="Arial"/>
                <a:cs typeface="Arial"/>
              </a:rPr>
              <a:t>h</a:t>
            </a:r>
            <a:r>
              <a:rPr sz="1800" spc="-295" dirty="0">
                <a:latin typeface="Arial"/>
                <a:cs typeface="Arial"/>
              </a:rPr>
              <a:t>a</a:t>
            </a:r>
            <a:r>
              <a:rPr sz="1800" spc="125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295" dirty="0">
                <a:latin typeface="Arial"/>
                <a:cs typeface="Arial"/>
              </a:rPr>
              <a:t>wa</a:t>
            </a:r>
            <a:r>
              <a:rPr sz="1800" spc="-13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29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r</a:t>
            </a:r>
            <a:r>
              <a:rPr sz="1800" spc="-34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30" dirty="0">
                <a:latin typeface="Arial"/>
                <a:cs typeface="Arial"/>
              </a:rPr>
              <a:t>t</a:t>
            </a:r>
            <a:r>
              <a:rPr sz="1800" spc="-240" dirty="0">
                <a:latin typeface="Arial"/>
                <a:cs typeface="Arial"/>
              </a:rPr>
              <a:t>h</a:t>
            </a:r>
            <a:r>
              <a:rPr sz="1800" spc="-345" dirty="0">
                <a:latin typeface="Arial"/>
                <a:cs typeface="Arial"/>
              </a:rPr>
              <a:t>e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365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r</a:t>
            </a:r>
            <a:r>
              <a:rPr sz="1800" spc="-345" dirty="0">
                <a:latin typeface="Arial"/>
                <a:cs typeface="Arial"/>
              </a:rPr>
              <a:t>e</a:t>
            </a:r>
            <a:r>
              <a:rPr sz="1800" spc="-204" dirty="0">
                <a:latin typeface="Arial"/>
                <a:cs typeface="Arial"/>
              </a:rPr>
              <a:t>nch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295" dirty="0">
                <a:latin typeface="Arial"/>
                <a:cs typeface="Arial"/>
              </a:rPr>
              <a:t>a</a:t>
            </a:r>
            <a:r>
              <a:rPr sz="1800" spc="-175" dirty="0">
                <a:latin typeface="Arial"/>
                <a:cs typeface="Arial"/>
              </a:rPr>
              <a:t>n</a:t>
            </a:r>
            <a:r>
              <a:rPr sz="1800" spc="-3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245" dirty="0">
                <a:latin typeface="Arial"/>
                <a:cs typeface="Arial"/>
              </a:rPr>
              <a:t>I</a:t>
            </a:r>
            <a:r>
              <a:rPr sz="1800" spc="130" dirty="0">
                <a:latin typeface="Arial"/>
                <a:cs typeface="Arial"/>
              </a:rPr>
              <a:t>t</a:t>
            </a:r>
            <a:r>
              <a:rPr sz="1800" spc="-225" dirty="0">
                <a:latin typeface="Arial"/>
                <a:cs typeface="Arial"/>
              </a:rPr>
              <a:t>al</a:t>
            </a:r>
            <a:r>
              <a:rPr sz="1800" spc="-145" dirty="0">
                <a:latin typeface="Arial"/>
                <a:cs typeface="Arial"/>
              </a:rPr>
              <a:t>i</a:t>
            </a:r>
            <a:r>
              <a:rPr sz="1800" spc="-375" dirty="0">
                <a:latin typeface="Arial"/>
                <a:cs typeface="Arial"/>
              </a:rPr>
              <a:t>a</a:t>
            </a:r>
            <a:r>
              <a:rPr sz="1800" spc="-18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145" dirty="0">
                <a:latin typeface="Arial"/>
                <a:cs typeface="Arial"/>
              </a:rPr>
              <a:t>l</a:t>
            </a:r>
            <a:r>
              <a:rPr sz="1800" spc="-295" dirty="0">
                <a:latin typeface="Arial"/>
                <a:cs typeface="Arial"/>
              </a:rPr>
              <a:t>a</a:t>
            </a:r>
            <a:r>
              <a:rPr sz="1800" spc="-275" dirty="0">
                <a:latin typeface="Arial"/>
                <a:cs typeface="Arial"/>
              </a:rPr>
              <a:t>ng</a:t>
            </a:r>
            <a:r>
              <a:rPr sz="1800" spc="-285" dirty="0">
                <a:latin typeface="Arial"/>
                <a:cs typeface="Arial"/>
              </a:rPr>
              <a:t>u</a:t>
            </a:r>
            <a:r>
              <a:rPr sz="1800" spc="-345" dirty="0">
                <a:latin typeface="Arial"/>
                <a:cs typeface="Arial"/>
              </a:rPr>
              <a:t>ag</a:t>
            </a:r>
            <a:r>
              <a:rPr sz="1800" spc="-340" dirty="0">
                <a:latin typeface="Arial"/>
                <a:cs typeface="Arial"/>
              </a:rPr>
              <a:t>e</a:t>
            </a:r>
            <a:r>
              <a:rPr sz="1800" spc="-31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295" dirty="0">
                <a:latin typeface="Arial"/>
                <a:cs typeface="Arial"/>
              </a:rPr>
              <a:t>a</a:t>
            </a:r>
            <a:r>
              <a:rPr sz="1800" spc="-145" dirty="0">
                <a:latin typeface="Arial"/>
                <a:cs typeface="Arial"/>
              </a:rPr>
              <a:t>l</a:t>
            </a:r>
            <a:r>
              <a:rPr sz="1800" spc="-120" dirty="0">
                <a:latin typeface="Arial"/>
                <a:cs typeface="Arial"/>
              </a:rPr>
              <a:t>i</a:t>
            </a:r>
            <a:r>
              <a:rPr sz="1800" spc="-265" dirty="0">
                <a:latin typeface="Arial"/>
                <a:cs typeface="Arial"/>
              </a:rPr>
              <a:t>k</a:t>
            </a:r>
            <a:r>
              <a:rPr sz="1800" spc="-355" dirty="0">
                <a:latin typeface="Arial"/>
                <a:cs typeface="Arial"/>
              </a:rPr>
              <a:t>e</a:t>
            </a:r>
            <a:r>
              <a:rPr sz="1800" spc="-325" dirty="0"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  <a:p>
            <a:pPr marL="12700" marR="6350">
              <a:lnSpc>
                <a:spcPct val="100000"/>
              </a:lnSpc>
            </a:pPr>
            <a:r>
              <a:rPr sz="1700" spc="-250" dirty="0">
                <a:latin typeface="Arial"/>
                <a:cs typeface="Arial"/>
              </a:rPr>
              <a:t>A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280" dirty="0">
                <a:latin typeface="Arial"/>
                <a:cs typeface="Arial"/>
              </a:rPr>
              <a:t>T</a:t>
            </a:r>
            <a:r>
              <a:rPr sz="1700" spc="-265" dirty="0">
                <a:latin typeface="Arial"/>
                <a:cs typeface="Arial"/>
              </a:rPr>
              <a:t>he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29" dirty="0">
                <a:latin typeface="Arial"/>
                <a:cs typeface="Arial"/>
              </a:rPr>
              <a:t>cou</a:t>
            </a:r>
            <a:r>
              <a:rPr sz="1700" spc="-254" dirty="0">
                <a:latin typeface="Arial"/>
                <a:cs typeface="Arial"/>
              </a:rPr>
              <a:t>n</a:t>
            </a:r>
            <a:r>
              <a:rPr sz="1700" spc="50" dirty="0">
                <a:latin typeface="Arial"/>
                <a:cs typeface="Arial"/>
              </a:rPr>
              <a:t>t</a:t>
            </a:r>
            <a:r>
              <a:rPr sz="1700" spc="65" dirty="0">
                <a:latin typeface="Arial"/>
                <a:cs typeface="Arial"/>
              </a:rPr>
              <a:t>r</a:t>
            </a:r>
            <a:r>
              <a:rPr sz="1700" spc="-265" dirty="0">
                <a:latin typeface="Arial"/>
                <a:cs typeface="Arial"/>
              </a:rPr>
              <a:t>ies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80" dirty="0">
                <a:latin typeface="Arial"/>
                <a:cs typeface="Arial"/>
              </a:rPr>
              <a:t>of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204" dirty="0">
                <a:latin typeface="Arial"/>
                <a:cs typeface="Arial"/>
              </a:rPr>
              <a:t>Fr</a:t>
            </a:r>
            <a:r>
              <a:rPr sz="1700" spc="-235" dirty="0">
                <a:latin typeface="Arial"/>
                <a:cs typeface="Arial"/>
              </a:rPr>
              <a:t>a</a:t>
            </a:r>
            <a:r>
              <a:rPr sz="1700" spc="-220" dirty="0">
                <a:latin typeface="Arial"/>
                <a:cs typeface="Arial"/>
              </a:rPr>
              <a:t>nce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260" dirty="0">
                <a:latin typeface="Arial"/>
                <a:cs typeface="Arial"/>
              </a:rPr>
              <a:t>and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60" dirty="0">
                <a:latin typeface="Arial"/>
                <a:cs typeface="Arial"/>
              </a:rPr>
              <a:t>I</a:t>
            </a:r>
            <a:r>
              <a:rPr sz="1700" spc="-55" dirty="0">
                <a:latin typeface="Arial"/>
                <a:cs typeface="Arial"/>
              </a:rPr>
              <a:t>t</a:t>
            </a:r>
            <a:r>
              <a:rPr sz="1700" spc="-305" dirty="0">
                <a:latin typeface="Arial"/>
                <a:cs typeface="Arial"/>
              </a:rPr>
              <a:t>a</a:t>
            </a:r>
            <a:r>
              <a:rPr sz="1700" spc="-120" dirty="0">
                <a:latin typeface="Arial"/>
                <a:cs typeface="Arial"/>
              </a:rPr>
              <a:t>ly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80" dirty="0">
                <a:latin typeface="Arial"/>
                <a:cs typeface="Arial"/>
              </a:rPr>
              <a:t>a</a:t>
            </a:r>
            <a:r>
              <a:rPr sz="1700" spc="-105" dirty="0">
                <a:latin typeface="Arial"/>
                <a:cs typeface="Arial"/>
              </a:rPr>
              <a:t>r</a:t>
            </a:r>
            <a:r>
              <a:rPr sz="1700" spc="-325" dirty="0">
                <a:latin typeface="Arial"/>
                <a:cs typeface="Arial"/>
              </a:rPr>
              <a:t>e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254" dirty="0">
                <a:latin typeface="Arial"/>
                <a:cs typeface="Arial"/>
              </a:rPr>
              <a:t>close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100" dirty="0">
                <a:latin typeface="Arial"/>
                <a:cs typeface="Arial"/>
              </a:rPr>
              <a:t>to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-305" dirty="0">
                <a:latin typeface="Arial"/>
                <a:cs typeface="Arial"/>
              </a:rPr>
              <a:t>e</a:t>
            </a:r>
            <a:r>
              <a:rPr sz="1700" spc="-300" dirty="0">
                <a:latin typeface="Arial"/>
                <a:cs typeface="Arial"/>
              </a:rPr>
              <a:t>a</a:t>
            </a:r>
            <a:r>
              <a:rPr sz="1700" spc="-200" dirty="0">
                <a:latin typeface="Arial"/>
                <a:cs typeface="Arial"/>
              </a:rPr>
              <a:t>ch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spc="-175" dirty="0">
                <a:latin typeface="Arial"/>
                <a:cs typeface="Arial"/>
              </a:rPr>
              <a:t>oth</a:t>
            </a:r>
            <a:r>
              <a:rPr sz="1700" spc="-204" dirty="0">
                <a:latin typeface="Arial"/>
                <a:cs typeface="Arial"/>
              </a:rPr>
              <a:t>e</a:t>
            </a:r>
            <a:r>
              <a:rPr sz="1700" spc="-185" dirty="0">
                <a:latin typeface="Arial"/>
                <a:cs typeface="Arial"/>
              </a:rPr>
              <a:t>r.</a:t>
            </a:r>
            <a:r>
              <a:rPr sz="1700" spc="-170" dirty="0">
                <a:latin typeface="Arial"/>
                <a:cs typeface="Arial"/>
              </a:rPr>
              <a:t> </a:t>
            </a:r>
            <a:r>
              <a:rPr sz="1700" spc="-375" dirty="0">
                <a:latin typeface="Arial"/>
                <a:cs typeface="Arial"/>
              </a:rPr>
              <a:t>B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260" dirty="0">
                <a:latin typeface="Arial"/>
                <a:cs typeface="Arial"/>
              </a:rPr>
              <a:t>T</a:t>
            </a:r>
            <a:r>
              <a:rPr sz="1700" spc="-235" dirty="0">
                <a:latin typeface="Arial"/>
                <a:cs typeface="Arial"/>
              </a:rPr>
              <a:t>h</a:t>
            </a:r>
            <a:r>
              <a:rPr sz="1700" spc="-325" dirty="0">
                <a:latin typeface="Arial"/>
                <a:cs typeface="Arial"/>
              </a:rPr>
              <a:t>e</a:t>
            </a:r>
            <a:r>
              <a:rPr sz="1700" spc="-120" dirty="0">
                <a:latin typeface="Arial"/>
                <a:cs typeface="Arial"/>
              </a:rPr>
              <a:t>y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85" dirty="0">
                <a:latin typeface="Arial"/>
                <a:cs typeface="Arial"/>
              </a:rPr>
              <a:t>a</a:t>
            </a:r>
            <a:r>
              <a:rPr sz="1700" spc="-170" dirty="0">
                <a:latin typeface="Arial"/>
                <a:cs typeface="Arial"/>
              </a:rPr>
              <a:t>re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175" dirty="0">
                <a:latin typeface="Arial"/>
                <a:cs typeface="Arial"/>
              </a:rPr>
              <a:t>both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285" dirty="0">
                <a:latin typeface="Arial"/>
                <a:cs typeface="Arial"/>
              </a:rPr>
              <a:t>Romance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25" dirty="0">
                <a:latin typeface="Arial"/>
                <a:cs typeface="Arial"/>
              </a:rPr>
              <a:t>l</a:t>
            </a:r>
            <a:r>
              <a:rPr sz="1700" spc="-300" dirty="0">
                <a:latin typeface="Arial"/>
                <a:cs typeface="Arial"/>
              </a:rPr>
              <a:t>a</a:t>
            </a:r>
            <a:r>
              <a:rPr sz="1700" spc="-260" dirty="0">
                <a:latin typeface="Arial"/>
                <a:cs typeface="Arial"/>
              </a:rPr>
              <a:t>n</a:t>
            </a:r>
            <a:r>
              <a:rPr sz="1700" spc="-270" dirty="0">
                <a:latin typeface="Arial"/>
                <a:cs typeface="Arial"/>
              </a:rPr>
              <a:t>g</a:t>
            </a:r>
            <a:r>
              <a:rPr sz="1700" spc="-305" dirty="0">
                <a:latin typeface="Arial"/>
                <a:cs typeface="Arial"/>
              </a:rPr>
              <a:t>uag</a:t>
            </a:r>
            <a:r>
              <a:rPr sz="1700" spc="-300" dirty="0">
                <a:latin typeface="Arial"/>
                <a:cs typeface="Arial"/>
              </a:rPr>
              <a:t>e</a:t>
            </a:r>
            <a:r>
              <a:rPr sz="1700" spc="-290" dirty="0">
                <a:latin typeface="Arial"/>
                <a:cs typeface="Arial"/>
              </a:rPr>
              <a:t>s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260" dirty="0">
                <a:latin typeface="Arial"/>
                <a:cs typeface="Arial"/>
              </a:rPr>
              <a:t>h</a:t>
            </a:r>
            <a:r>
              <a:rPr sz="1700" spc="-254" dirty="0">
                <a:latin typeface="Arial"/>
                <a:cs typeface="Arial"/>
              </a:rPr>
              <a:t>a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spc="-215" dirty="0">
                <a:latin typeface="Arial"/>
                <a:cs typeface="Arial"/>
              </a:rPr>
              <a:t>der</a:t>
            </a:r>
            <a:r>
              <a:rPr sz="1700" spc="-235" dirty="0">
                <a:latin typeface="Arial"/>
                <a:cs typeface="Arial"/>
              </a:rPr>
              <a:t>ived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70" dirty="0">
                <a:latin typeface="Arial"/>
                <a:cs typeface="Arial"/>
              </a:rPr>
              <a:t>f</a:t>
            </a:r>
            <a:r>
              <a:rPr sz="1700" spc="90" dirty="0">
                <a:latin typeface="Arial"/>
                <a:cs typeface="Arial"/>
              </a:rPr>
              <a:t>r</a:t>
            </a:r>
            <a:r>
              <a:rPr sz="1700" spc="-335" dirty="0">
                <a:latin typeface="Arial"/>
                <a:cs typeface="Arial"/>
              </a:rPr>
              <a:t>om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190" dirty="0">
                <a:latin typeface="Arial"/>
                <a:cs typeface="Arial"/>
              </a:rPr>
              <a:t>L</a:t>
            </a:r>
            <a:r>
              <a:rPr sz="1700" spc="-185" dirty="0">
                <a:latin typeface="Arial"/>
                <a:cs typeface="Arial"/>
              </a:rPr>
              <a:t>a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235" dirty="0">
                <a:latin typeface="Arial"/>
                <a:cs typeface="Arial"/>
              </a:rPr>
              <a:t>in.</a:t>
            </a:r>
            <a:r>
              <a:rPr sz="1700" spc="-185" dirty="0">
                <a:latin typeface="Arial"/>
                <a:cs typeface="Arial"/>
              </a:rPr>
              <a:t> </a:t>
            </a:r>
            <a:r>
              <a:rPr sz="1700" spc="-335" dirty="0">
                <a:latin typeface="Arial"/>
                <a:cs typeface="Arial"/>
              </a:rPr>
              <a:t>C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280" dirty="0">
                <a:latin typeface="Arial"/>
                <a:cs typeface="Arial"/>
              </a:rPr>
              <a:t>T</a:t>
            </a:r>
            <a:r>
              <a:rPr sz="1700" spc="-275" dirty="0">
                <a:latin typeface="Arial"/>
                <a:cs typeface="Arial"/>
              </a:rPr>
              <a:t>h</a:t>
            </a:r>
            <a:r>
              <a:rPr sz="1700" spc="-270" dirty="0">
                <a:latin typeface="Arial"/>
                <a:cs typeface="Arial"/>
              </a:rPr>
              <a:t>e</a:t>
            </a:r>
            <a:r>
              <a:rPr sz="1700" spc="-120" dirty="0">
                <a:latin typeface="Arial"/>
                <a:cs typeface="Arial"/>
              </a:rPr>
              <a:t>y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85" dirty="0">
                <a:latin typeface="Arial"/>
                <a:cs typeface="Arial"/>
              </a:rPr>
              <a:t>a</a:t>
            </a:r>
            <a:r>
              <a:rPr sz="1700" spc="-170" dirty="0">
                <a:latin typeface="Arial"/>
                <a:cs typeface="Arial"/>
              </a:rPr>
              <a:t>re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175" dirty="0">
                <a:latin typeface="Arial"/>
                <a:cs typeface="Arial"/>
              </a:rPr>
              <a:t>both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275" dirty="0">
                <a:latin typeface="Arial"/>
                <a:cs typeface="Arial"/>
              </a:rPr>
              <a:t>he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14" dirty="0">
                <a:latin typeface="Arial"/>
                <a:cs typeface="Arial"/>
              </a:rPr>
              <a:t>offici</a:t>
            </a:r>
            <a:r>
              <a:rPr sz="1700" spc="-175" dirty="0">
                <a:latin typeface="Arial"/>
                <a:cs typeface="Arial"/>
              </a:rPr>
              <a:t>a</a:t>
            </a:r>
            <a:r>
              <a:rPr sz="1700" spc="-145" dirty="0">
                <a:latin typeface="Arial"/>
                <a:cs typeface="Arial"/>
              </a:rPr>
              <a:t>l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125" dirty="0">
                <a:latin typeface="Arial"/>
                <a:cs typeface="Arial"/>
              </a:rPr>
              <a:t>l</a:t>
            </a:r>
            <a:r>
              <a:rPr sz="1700" spc="-300" dirty="0">
                <a:latin typeface="Arial"/>
                <a:cs typeface="Arial"/>
              </a:rPr>
              <a:t>a</a:t>
            </a:r>
            <a:r>
              <a:rPr sz="1700" spc="-260" dirty="0">
                <a:latin typeface="Arial"/>
                <a:cs typeface="Arial"/>
              </a:rPr>
              <a:t>n</a:t>
            </a:r>
            <a:r>
              <a:rPr sz="1700" spc="-270" dirty="0">
                <a:latin typeface="Arial"/>
                <a:cs typeface="Arial"/>
              </a:rPr>
              <a:t>g</a:t>
            </a:r>
            <a:r>
              <a:rPr sz="1700" spc="-305" dirty="0">
                <a:latin typeface="Arial"/>
                <a:cs typeface="Arial"/>
              </a:rPr>
              <a:t>uage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80" dirty="0">
                <a:latin typeface="Arial"/>
                <a:cs typeface="Arial"/>
              </a:rPr>
              <a:t>of</a:t>
            </a:r>
            <a:r>
              <a:rPr sz="1700" spc="40" dirty="0">
                <a:latin typeface="Arial"/>
                <a:cs typeface="Arial"/>
              </a:rPr>
              <a:t> 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275" dirty="0">
                <a:latin typeface="Arial"/>
                <a:cs typeface="Arial"/>
              </a:rPr>
              <a:t>he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430" dirty="0">
                <a:latin typeface="Arial"/>
                <a:cs typeface="Arial"/>
              </a:rPr>
              <a:t>U</a:t>
            </a:r>
            <a:r>
              <a:rPr sz="1700" spc="-120" dirty="0">
                <a:latin typeface="Arial"/>
                <a:cs typeface="Arial"/>
              </a:rPr>
              <a:t>nit</a:t>
            </a:r>
            <a:r>
              <a:rPr sz="1700" spc="-185" dirty="0">
                <a:latin typeface="Arial"/>
                <a:cs typeface="Arial"/>
              </a:rPr>
              <a:t>e</a:t>
            </a:r>
            <a:r>
              <a:rPr sz="1700" spc="-325" dirty="0">
                <a:latin typeface="Arial"/>
                <a:cs typeface="Arial"/>
              </a:rPr>
              <a:t>d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229" dirty="0">
                <a:latin typeface="Arial"/>
                <a:cs typeface="Arial"/>
              </a:rPr>
              <a:t>Na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200" dirty="0">
                <a:latin typeface="Arial"/>
                <a:cs typeface="Arial"/>
              </a:rPr>
              <a:t>io</a:t>
            </a:r>
            <a:r>
              <a:rPr sz="1700" spc="-295" dirty="0">
                <a:latin typeface="Arial"/>
                <a:cs typeface="Arial"/>
              </a:rPr>
              <a:t>n</a:t>
            </a:r>
            <a:r>
              <a:rPr sz="1700" spc="-320" dirty="0">
                <a:latin typeface="Arial"/>
                <a:cs typeface="Arial"/>
              </a:rPr>
              <a:t>s.</a:t>
            </a:r>
            <a:r>
              <a:rPr sz="1700" spc="-229" dirty="0">
                <a:latin typeface="Arial"/>
                <a:cs typeface="Arial"/>
              </a:rPr>
              <a:t> </a:t>
            </a:r>
            <a:r>
              <a:rPr sz="1700" spc="-360" dirty="0">
                <a:latin typeface="Arial"/>
                <a:cs typeface="Arial"/>
              </a:rPr>
              <a:t>D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210" dirty="0">
                <a:latin typeface="Arial"/>
                <a:cs typeface="Arial"/>
              </a:rPr>
              <a:t>Fr</a:t>
            </a:r>
            <a:r>
              <a:rPr sz="1700" spc="-245" dirty="0">
                <a:latin typeface="Arial"/>
                <a:cs typeface="Arial"/>
              </a:rPr>
              <a:t>e</a:t>
            </a:r>
            <a:r>
              <a:rPr sz="1700" spc="-195" dirty="0">
                <a:latin typeface="Arial"/>
                <a:cs typeface="Arial"/>
              </a:rPr>
              <a:t>nch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285" dirty="0">
                <a:latin typeface="Arial"/>
                <a:cs typeface="Arial"/>
              </a:rPr>
              <a:t>a</a:t>
            </a:r>
            <a:r>
              <a:rPr sz="1700" spc="-250" dirty="0">
                <a:latin typeface="Arial"/>
                <a:cs typeface="Arial"/>
              </a:rPr>
              <a:t>nd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65" dirty="0">
                <a:latin typeface="Arial"/>
                <a:cs typeface="Arial"/>
              </a:rPr>
              <a:t>I</a:t>
            </a:r>
            <a:r>
              <a:rPr sz="1700" spc="-60" dirty="0">
                <a:latin typeface="Arial"/>
                <a:cs typeface="Arial"/>
              </a:rPr>
              <a:t>t</a:t>
            </a:r>
            <a:r>
              <a:rPr sz="1700" spc="-285" dirty="0">
                <a:latin typeface="Arial"/>
                <a:cs typeface="Arial"/>
              </a:rPr>
              <a:t>a</a:t>
            </a:r>
            <a:r>
              <a:rPr sz="1700" spc="-140" dirty="0">
                <a:latin typeface="Arial"/>
                <a:cs typeface="Arial"/>
              </a:rPr>
              <a:t>li</a:t>
            </a:r>
            <a:r>
              <a:rPr sz="1700" spc="-340" dirty="0">
                <a:latin typeface="Arial"/>
                <a:cs typeface="Arial"/>
              </a:rPr>
              <a:t>a</a:t>
            </a:r>
            <a:r>
              <a:rPr sz="1700" spc="-175" dirty="0">
                <a:latin typeface="Arial"/>
                <a:cs typeface="Arial"/>
              </a:rPr>
              <a:t>n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220" dirty="0">
                <a:latin typeface="Arial"/>
                <a:cs typeface="Arial"/>
              </a:rPr>
              <a:t>sha</a:t>
            </a:r>
            <a:r>
              <a:rPr sz="1700" spc="-135" dirty="0">
                <a:latin typeface="Arial"/>
                <a:cs typeface="Arial"/>
              </a:rPr>
              <a:t>r</a:t>
            </a:r>
            <a:r>
              <a:rPr sz="1700" spc="-325" dirty="0">
                <a:latin typeface="Arial"/>
                <a:cs typeface="Arial"/>
              </a:rPr>
              <a:t>e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275" dirty="0">
                <a:latin typeface="Arial"/>
                <a:cs typeface="Arial"/>
              </a:rPr>
              <a:t>he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50" dirty="0">
                <a:latin typeface="Arial"/>
                <a:cs typeface="Arial"/>
              </a:rPr>
              <a:t>roo</a:t>
            </a:r>
            <a:r>
              <a:rPr sz="1700" spc="-80" dirty="0">
                <a:latin typeface="Arial"/>
                <a:cs typeface="Arial"/>
              </a:rPr>
              <a:t>t</a:t>
            </a:r>
            <a:r>
              <a:rPr sz="1700" spc="-290" dirty="0">
                <a:latin typeface="Arial"/>
                <a:cs typeface="Arial"/>
              </a:rPr>
              <a:t>s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80" dirty="0">
                <a:latin typeface="Arial"/>
                <a:cs typeface="Arial"/>
              </a:rPr>
              <a:t>of</a:t>
            </a:r>
            <a:r>
              <a:rPr sz="1700" spc="40" dirty="0">
                <a:latin typeface="Arial"/>
                <a:cs typeface="Arial"/>
              </a:rPr>
              <a:t> 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275" dirty="0">
                <a:latin typeface="Arial"/>
                <a:cs typeface="Arial"/>
              </a:rPr>
              <a:t>he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400" dirty="0">
                <a:latin typeface="Arial"/>
                <a:cs typeface="Arial"/>
              </a:rPr>
              <a:t>Ge</a:t>
            </a:r>
            <a:r>
              <a:rPr sz="1700" spc="-210" dirty="0">
                <a:latin typeface="Arial"/>
                <a:cs typeface="Arial"/>
              </a:rPr>
              <a:t>rm</a:t>
            </a:r>
            <a:r>
              <a:rPr sz="1700" spc="-195" dirty="0">
                <a:latin typeface="Arial"/>
                <a:cs typeface="Arial"/>
              </a:rPr>
              <a:t>a</a:t>
            </a:r>
            <a:r>
              <a:rPr sz="1700" spc="-185" dirty="0">
                <a:latin typeface="Arial"/>
                <a:cs typeface="Arial"/>
              </a:rPr>
              <a:t>nic</a:t>
            </a:r>
            <a:r>
              <a:rPr sz="1700" spc="-120" dirty="0">
                <a:latin typeface="Arial"/>
                <a:cs typeface="Arial"/>
              </a:rPr>
              <a:t> </a:t>
            </a:r>
            <a:r>
              <a:rPr sz="1700" spc="-125" dirty="0">
                <a:latin typeface="Arial"/>
                <a:cs typeface="Arial"/>
              </a:rPr>
              <a:t>l</a:t>
            </a:r>
            <a:r>
              <a:rPr sz="1700" spc="-300" dirty="0">
                <a:latin typeface="Arial"/>
                <a:cs typeface="Arial"/>
              </a:rPr>
              <a:t>a</a:t>
            </a:r>
            <a:r>
              <a:rPr sz="1700" spc="-260" dirty="0">
                <a:latin typeface="Arial"/>
                <a:cs typeface="Arial"/>
              </a:rPr>
              <a:t>n</a:t>
            </a:r>
            <a:r>
              <a:rPr sz="1700" spc="-270" dirty="0">
                <a:latin typeface="Arial"/>
                <a:cs typeface="Arial"/>
              </a:rPr>
              <a:t>g</a:t>
            </a:r>
            <a:r>
              <a:rPr sz="1700" spc="-305" dirty="0">
                <a:latin typeface="Arial"/>
                <a:cs typeface="Arial"/>
              </a:rPr>
              <a:t>uag</a:t>
            </a:r>
            <a:r>
              <a:rPr sz="1700" spc="-300" dirty="0">
                <a:latin typeface="Arial"/>
                <a:cs typeface="Arial"/>
              </a:rPr>
              <a:t>e</a:t>
            </a:r>
            <a:r>
              <a:rPr sz="1700" spc="-320" dirty="0">
                <a:latin typeface="Arial"/>
                <a:cs typeface="Arial"/>
              </a:rPr>
              <a:t>s.</a:t>
            </a:r>
            <a:endParaRPr sz="17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59548" y="4255642"/>
            <a:ext cx="4345305" cy="2200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400" spc="-625" dirty="0">
                <a:latin typeface="Arial"/>
                <a:cs typeface="Arial"/>
              </a:rPr>
              <a:t>W</a:t>
            </a:r>
            <a:r>
              <a:rPr sz="2400" spc="-315" dirty="0">
                <a:latin typeface="Arial"/>
                <a:cs typeface="Arial"/>
              </a:rPr>
              <a:t>h</a:t>
            </a:r>
            <a:r>
              <a:rPr sz="2400" spc="-160" dirty="0">
                <a:latin typeface="Arial"/>
                <a:cs typeface="Arial"/>
              </a:rPr>
              <a:t>i</a:t>
            </a:r>
            <a:r>
              <a:rPr sz="2400" spc="-355" dirty="0">
                <a:latin typeface="Arial"/>
                <a:cs typeface="Arial"/>
              </a:rPr>
              <a:t>c</a:t>
            </a:r>
            <a:r>
              <a:rPr sz="2400" spc="-325" dirty="0">
                <a:latin typeface="Arial"/>
                <a:cs typeface="Arial"/>
              </a:rPr>
              <a:t>h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409" dirty="0">
                <a:latin typeface="Arial"/>
                <a:cs typeface="Arial"/>
              </a:rPr>
              <a:t>s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254" dirty="0">
                <a:latin typeface="Arial"/>
                <a:cs typeface="Arial"/>
              </a:rPr>
              <a:t>N</a:t>
            </a:r>
            <a:r>
              <a:rPr sz="2400" spc="-570" dirty="0">
                <a:latin typeface="Arial"/>
                <a:cs typeface="Arial"/>
              </a:rPr>
              <a:t>O</a:t>
            </a:r>
            <a:r>
              <a:rPr sz="2400" spc="-400" dirty="0">
                <a:latin typeface="Arial"/>
                <a:cs typeface="Arial"/>
              </a:rPr>
              <a:t>T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350" dirty="0">
                <a:latin typeface="Arial"/>
                <a:cs typeface="Arial"/>
              </a:rPr>
              <a:t>o</a:t>
            </a:r>
            <a:r>
              <a:rPr sz="2400" spc="-335" dirty="0">
                <a:latin typeface="Arial"/>
                <a:cs typeface="Arial"/>
              </a:rPr>
              <a:t>n</a:t>
            </a:r>
            <a:r>
              <a:rPr sz="2400" spc="-455" dirty="0">
                <a:latin typeface="Arial"/>
                <a:cs typeface="Arial"/>
              </a:rPr>
              <a:t>e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of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315" dirty="0">
                <a:latin typeface="Arial"/>
                <a:cs typeface="Arial"/>
              </a:rPr>
              <a:t>h</a:t>
            </a:r>
            <a:r>
              <a:rPr sz="2400" spc="-455" dirty="0">
                <a:latin typeface="Arial"/>
                <a:cs typeface="Arial"/>
              </a:rPr>
              <a:t>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250" dirty="0">
                <a:latin typeface="Arial"/>
                <a:cs typeface="Arial"/>
              </a:rPr>
              <a:t>f</a:t>
            </a:r>
            <a:r>
              <a:rPr sz="2400" spc="-415" dirty="0">
                <a:latin typeface="Arial"/>
                <a:cs typeface="Arial"/>
              </a:rPr>
              <a:t>o</a:t>
            </a:r>
            <a:r>
              <a:rPr sz="2400" spc="-400" dirty="0">
                <a:latin typeface="Arial"/>
                <a:cs typeface="Arial"/>
              </a:rPr>
              <a:t>u</a:t>
            </a:r>
            <a:r>
              <a:rPr sz="2400" spc="-20" dirty="0">
                <a:latin typeface="Arial"/>
                <a:cs typeface="Arial"/>
              </a:rPr>
              <a:t>r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484" dirty="0">
                <a:latin typeface="Arial"/>
                <a:cs typeface="Arial"/>
              </a:rPr>
              <a:t>g</a:t>
            </a:r>
            <a:r>
              <a:rPr sz="2400" spc="-210" dirty="0">
                <a:latin typeface="Arial"/>
                <a:cs typeface="Arial"/>
              </a:rPr>
              <a:t>i</a:t>
            </a:r>
            <a:r>
              <a:rPr sz="2400" spc="-520" dirty="0">
                <a:latin typeface="Arial"/>
                <a:cs typeface="Arial"/>
              </a:rPr>
              <a:t>o</a:t>
            </a:r>
            <a:r>
              <a:rPr sz="2400" spc="-320" dirty="0">
                <a:latin typeface="Arial"/>
                <a:cs typeface="Arial"/>
              </a:rPr>
              <a:t>ns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of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315" dirty="0">
                <a:latin typeface="Arial"/>
                <a:cs typeface="Arial"/>
              </a:rPr>
              <a:t>h</a:t>
            </a:r>
            <a:r>
              <a:rPr sz="2400" spc="-455" dirty="0">
                <a:latin typeface="Arial"/>
                <a:cs typeface="Arial"/>
              </a:rPr>
              <a:t>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470" dirty="0">
                <a:latin typeface="Arial"/>
                <a:cs typeface="Arial"/>
              </a:rPr>
              <a:t>U</a:t>
            </a:r>
            <a:r>
              <a:rPr sz="2400" spc="-350" dirty="0">
                <a:latin typeface="Arial"/>
                <a:cs typeface="Arial"/>
              </a:rPr>
              <a:t>n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455" dirty="0">
                <a:latin typeface="Arial"/>
                <a:cs typeface="Arial"/>
              </a:rPr>
              <a:t>ed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475" dirty="0">
                <a:latin typeface="Arial"/>
                <a:cs typeface="Arial"/>
              </a:rPr>
              <a:t>K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240" dirty="0">
                <a:latin typeface="Arial"/>
                <a:cs typeface="Arial"/>
              </a:rPr>
              <a:t>n</a:t>
            </a:r>
            <a:r>
              <a:rPr sz="2400" spc="-484" dirty="0">
                <a:latin typeface="Arial"/>
                <a:cs typeface="Arial"/>
              </a:rPr>
              <a:t>gd</a:t>
            </a:r>
            <a:r>
              <a:rPr sz="2400" spc="-455" dirty="0">
                <a:latin typeface="Arial"/>
                <a:cs typeface="Arial"/>
              </a:rPr>
              <a:t>om?</a:t>
            </a:r>
            <a:endParaRPr sz="2400">
              <a:latin typeface="Arial"/>
              <a:cs typeface="Arial"/>
            </a:endParaRPr>
          </a:p>
          <a:p>
            <a:pPr marL="12700" marR="2324100">
              <a:lnSpc>
                <a:spcPct val="100000"/>
              </a:lnSpc>
            </a:pPr>
            <a:r>
              <a:rPr sz="2400" spc="-370" dirty="0">
                <a:latin typeface="Arial"/>
                <a:cs typeface="Arial"/>
              </a:rPr>
              <a:t>A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180" dirty="0">
                <a:latin typeface="Arial"/>
                <a:cs typeface="Arial"/>
              </a:rPr>
              <a:t>North</a:t>
            </a:r>
            <a:r>
              <a:rPr sz="2400" spc="-235" dirty="0">
                <a:latin typeface="Arial"/>
                <a:cs typeface="Arial"/>
              </a:rPr>
              <a:t>ern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180" dirty="0">
                <a:latin typeface="Arial"/>
                <a:cs typeface="Arial"/>
              </a:rPr>
              <a:t>Ir</a:t>
            </a:r>
            <a:r>
              <a:rPr sz="2400" spc="-355" dirty="0">
                <a:latin typeface="Arial"/>
                <a:cs typeface="Arial"/>
              </a:rPr>
              <a:t>eland</a:t>
            </a:r>
            <a:r>
              <a:rPr sz="2400" spc="-204" dirty="0">
                <a:latin typeface="Arial"/>
                <a:cs typeface="Arial"/>
              </a:rPr>
              <a:t> </a:t>
            </a:r>
            <a:r>
              <a:rPr sz="2400" spc="-530" dirty="0">
                <a:latin typeface="Arial"/>
                <a:cs typeface="Arial"/>
              </a:rPr>
              <a:t>B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385" dirty="0">
                <a:latin typeface="Arial"/>
                <a:cs typeface="Arial"/>
              </a:rPr>
              <a:t>Belgi</a:t>
            </a:r>
            <a:r>
              <a:rPr sz="2400" spc="-420" dirty="0">
                <a:latin typeface="Arial"/>
                <a:cs typeface="Arial"/>
              </a:rPr>
              <a:t>um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470" dirty="0">
                <a:latin typeface="Arial"/>
                <a:cs typeface="Arial"/>
              </a:rPr>
              <a:t>C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415" dirty="0">
                <a:latin typeface="Arial"/>
                <a:cs typeface="Arial"/>
              </a:rPr>
              <a:t>Wales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05" dirty="0">
                <a:latin typeface="Arial"/>
                <a:cs typeface="Arial"/>
              </a:rPr>
              <a:t>D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450" dirty="0">
                <a:latin typeface="Arial"/>
                <a:cs typeface="Arial"/>
              </a:rPr>
              <a:t>Sc</a:t>
            </a:r>
            <a:r>
              <a:rPr sz="2400" spc="-265" dirty="0">
                <a:latin typeface="Arial"/>
                <a:cs typeface="Arial"/>
              </a:rPr>
              <a:t>otland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486400" cy="3291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5486400" cy="3291840"/>
          </a:xfrm>
          <a:custGeom>
            <a:avLst/>
            <a:gdLst/>
            <a:ahLst/>
            <a:cxnLst/>
            <a:rect l="l" t="t" r="r" b="b"/>
            <a:pathLst>
              <a:path w="5486400" h="3291840">
                <a:moveTo>
                  <a:pt x="0" y="3291840"/>
                </a:moveTo>
                <a:lnTo>
                  <a:pt x="5486400" y="3291840"/>
                </a:lnTo>
                <a:lnTo>
                  <a:pt x="5486400" y="0"/>
                </a:lnTo>
                <a:lnTo>
                  <a:pt x="0" y="0"/>
                </a:lnTo>
                <a:lnTo>
                  <a:pt x="0" y="329184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05600" y="0"/>
            <a:ext cx="5486400" cy="3291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05600" y="0"/>
            <a:ext cx="5486400" cy="3291840"/>
          </a:xfrm>
          <a:custGeom>
            <a:avLst/>
            <a:gdLst/>
            <a:ahLst/>
            <a:cxnLst/>
            <a:rect l="l" t="t" r="r" b="b"/>
            <a:pathLst>
              <a:path w="5486400" h="3291840">
                <a:moveTo>
                  <a:pt x="0" y="3291840"/>
                </a:moveTo>
                <a:lnTo>
                  <a:pt x="5486399" y="3291840"/>
                </a:lnTo>
              </a:path>
              <a:path w="5486400" h="3291840">
                <a:moveTo>
                  <a:pt x="5486399" y="0"/>
                </a:moveTo>
                <a:lnTo>
                  <a:pt x="0" y="0"/>
                </a:lnTo>
                <a:lnTo>
                  <a:pt x="0" y="329184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593591"/>
            <a:ext cx="5486400" cy="32644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3593591"/>
            <a:ext cx="5486400" cy="3264535"/>
          </a:xfrm>
          <a:custGeom>
            <a:avLst/>
            <a:gdLst/>
            <a:ahLst/>
            <a:cxnLst/>
            <a:rect l="l" t="t" r="r" b="b"/>
            <a:pathLst>
              <a:path w="5486400" h="3264534">
                <a:moveTo>
                  <a:pt x="5486400" y="3264405"/>
                </a:moveTo>
                <a:lnTo>
                  <a:pt x="5486400" y="0"/>
                </a:lnTo>
                <a:lnTo>
                  <a:pt x="0" y="0"/>
                </a:lnTo>
                <a:lnTo>
                  <a:pt x="0" y="326440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05600" y="3566159"/>
            <a:ext cx="5486400" cy="32918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05600" y="3566159"/>
            <a:ext cx="5486400" cy="3291840"/>
          </a:xfrm>
          <a:custGeom>
            <a:avLst/>
            <a:gdLst/>
            <a:ahLst/>
            <a:cxnLst/>
            <a:rect l="l" t="t" r="r" b="b"/>
            <a:pathLst>
              <a:path w="5486400" h="3291840">
                <a:moveTo>
                  <a:pt x="5486399" y="0"/>
                </a:moveTo>
                <a:lnTo>
                  <a:pt x="0" y="0"/>
                </a:lnTo>
                <a:lnTo>
                  <a:pt x="0" y="329183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4695" y="192023"/>
            <a:ext cx="5073396" cy="29641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5081" y="232409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60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5081" y="232409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60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40295" y="192023"/>
            <a:ext cx="5073396" cy="29641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80681" y="232409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59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80681" y="232409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59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40295" y="3788662"/>
            <a:ext cx="5073396" cy="29641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80681" y="3829050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59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980681" y="3829050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59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4695" y="3788662"/>
            <a:ext cx="5073396" cy="29641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5081" y="3829050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60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5081" y="3829050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60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4320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4320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70941" y="232283"/>
            <a:ext cx="393192" cy="3307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995159" y="3828288"/>
            <a:ext cx="559435" cy="370840"/>
          </a:xfrm>
          <a:custGeom>
            <a:avLst/>
            <a:gdLst/>
            <a:ahLst/>
            <a:cxnLst/>
            <a:rect l="l" t="t" r="r" b="b"/>
            <a:pathLst>
              <a:path w="559434" h="370839">
                <a:moveTo>
                  <a:pt x="0" y="370331"/>
                </a:moveTo>
                <a:lnTo>
                  <a:pt x="559307" y="370331"/>
                </a:lnTo>
                <a:lnTo>
                  <a:pt x="559307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95159" y="3828288"/>
            <a:ext cx="559435" cy="370840"/>
          </a:xfrm>
          <a:custGeom>
            <a:avLst/>
            <a:gdLst/>
            <a:ahLst/>
            <a:cxnLst/>
            <a:rect l="l" t="t" r="r" b="b"/>
            <a:pathLst>
              <a:path w="559434" h="370839">
                <a:moveTo>
                  <a:pt x="0" y="370331"/>
                </a:moveTo>
                <a:lnTo>
                  <a:pt x="559307" y="370331"/>
                </a:lnTo>
                <a:lnTo>
                  <a:pt x="559307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134732" y="3829811"/>
            <a:ext cx="422909" cy="3307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979919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979919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072883" y="232283"/>
            <a:ext cx="409194" cy="3307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4320" y="3828288"/>
            <a:ext cx="570230" cy="370840"/>
          </a:xfrm>
          <a:custGeom>
            <a:avLst/>
            <a:gdLst/>
            <a:ahLst/>
            <a:cxnLst/>
            <a:rect l="l" t="t" r="r" b="b"/>
            <a:pathLst>
              <a:path w="570230" h="370839">
                <a:moveTo>
                  <a:pt x="0" y="370331"/>
                </a:moveTo>
                <a:lnTo>
                  <a:pt x="569976" y="370331"/>
                </a:lnTo>
                <a:lnTo>
                  <a:pt x="569976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4320" y="3828288"/>
            <a:ext cx="570230" cy="370840"/>
          </a:xfrm>
          <a:custGeom>
            <a:avLst/>
            <a:gdLst/>
            <a:ahLst/>
            <a:cxnLst/>
            <a:rect l="l" t="t" r="r" b="b"/>
            <a:pathLst>
              <a:path w="570230" h="370839">
                <a:moveTo>
                  <a:pt x="0" y="370331"/>
                </a:moveTo>
                <a:lnTo>
                  <a:pt x="569976" y="370331"/>
                </a:lnTo>
                <a:lnTo>
                  <a:pt x="569976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9709" y="3829811"/>
            <a:ext cx="416051" cy="33070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074789" y="4243958"/>
            <a:ext cx="4351655" cy="2440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3200" spc="-635" dirty="0">
                <a:latin typeface="Arial"/>
                <a:cs typeface="Arial"/>
              </a:rPr>
              <a:t>Com</a:t>
            </a:r>
            <a:r>
              <a:rPr sz="3200" spc="-515" dirty="0">
                <a:latin typeface="Arial"/>
                <a:cs typeface="Arial"/>
              </a:rPr>
              <a:t>p</a:t>
            </a:r>
            <a:r>
              <a:rPr sz="3200" spc="-390" dirty="0">
                <a:latin typeface="Arial"/>
                <a:cs typeface="Arial"/>
              </a:rPr>
              <a:t>are</a:t>
            </a:r>
            <a:r>
              <a:rPr sz="3200" spc="60" dirty="0">
                <a:latin typeface="Arial"/>
                <a:cs typeface="Arial"/>
              </a:rPr>
              <a:t> </a:t>
            </a:r>
            <a:r>
              <a:rPr sz="3200" spc="-484" dirty="0">
                <a:latin typeface="Arial"/>
                <a:cs typeface="Arial"/>
              </a:rPr>
              <a:t>and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245" dirty="0">
                <a:latin typeface="Arial"/>
                <a:cs typeface="Arial"/>
              </a:rPr>
              <a:t>contrast</a:t>
            </a:r>
            <a:r>
              <a:rPr sz="3200" spc="60" dirty="0">
                <a:latin typeface="Arial"/>
                <a:cs typeface="Arial"/>
              </a:rPr>
              <a:t> </a:t>
            </a:r>
            <a:r>
              <a:rPr sz="3200" spc="-270" dirty="0">
                <a:latin typeface="Arial"/>
                <a:cs typeface="Arial"/>
              </a:rPr>
              <a:t>the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235" dirty="0">
                <a:latin typeface="Arial"/>
                <a:cs typeface="Arial"/>
              </a:rPr>
              <a:t>3</a:t>
            </a:r>
            <a:r>
              <a:rPr sz="3200" spc="-120" dirty="0">
                <a:latin typeface="Arial"/>
                <a:cs typeface="Arial"/>
              </a:rPr>
              <a:t> </a:t>
            </a:r>
            <a:r>
              <a:rPr sz="3200" spc="-380" dirty="0">
                <a:latin typeface="Arial"/>
                <a:cs typeface="Arial"/>
              </a:rPr>
              <a:t>monotheist</a:t>
            </a:r>
            <a:r>
              <a:rPr sz="3200" spc="-185" dirty="0">
                <a:latin typeface="Arial"/>
                <a:cs typeface="Arial"/>
              </a:rPr>
              <a:t>i</a:t>
            </a:r>
            <a:r>
              <a:rPr sz="3200" spc="-355" dirty="0">
                <a:latin typeface="Arial"/>
                <a:cs typeface="Arial"/>
              </a:rPr>
              <a:t>c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415" dirty="0">
                <a:latin typeface="Arial"/>
                <a:cs typeface="Arial"/>
              </a:rPr>
              <a:t>religions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of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440" dirty="0">
                <a:latin typeface="Arial"/>
                <a:cs typeface="Arial"/>
              </a:rPr>
              <a:t>Euro</a:t>
            </a:r>
            <a:r>
              <a:rPr sz="3200" spc="-475" dirty="0">
                <a:latin typeface="Arial"/>
                <a:cs typeface="Arial"/>
              </a:rPr>
              <a:t>p</a:t>
            </a:r>
            <a:r>
              <a:rPr sz="3200" spc="-605" dirty="0">
                <a:latin typeface="Arial"/>
                <a:cs typeface="Arial"/>
              </a:rPr>
              <a:t>e</a:t>
            </a:r>
            <a:r>
              <a:rPr sz="3200" spc="-5" dirty="0">
                <a:latin typeface="Times New Roman"/>
                <a:cs typeface="Times New Roman"/>
              </a:rPr>
              <a:t>—</a:t>
            </a:r>
            <a:r>
              <a:rPr sz="3200" spc="-290" dirty="0">
                <a:latin typeface="Arial"/>
                <a:cs typeface="Arial"/>
              </a:rPr>
              <a:t>J</a:t>
            </a:r>
            <a:r>
              <a:rPr sz="3200" spc="-340" dirty="0">
                <a:latin typeface="Arial"/>
                <a:cs typeface="Arial"/>
              </a:rPr>
              <a:t>u</a:t>
            </a:r>
            <a:r>
              <a:rPr sz="3200" spc="-520" dirty="0">
                <a:latin typeface="Arial"/>
                <a:cs typeface="Arial"/>
              </a:rPr>
              <a:t>daism,</a:t>
            </a:r>
            <a:r>
              <a:rPr sz="3200" spc="35" dirty="0">
                <a:latin typeface="Arial"/>
                <a:cs typeface="Arial"/>
              </a:rPr>
              <a:t> </a:t>
            </a:r>
            <a:r>
              <a:rPr sz="3200" spc="-400" dirty="0">
                <a:latin typeface="Arial"/>
                <a:cs typeface="Arial"/>
              </a:rPr>
              <a:t>Isla</a:t>
            </a:r>
            <a:r>
              <a:rPr sz="3200" spc="-875" dirty="0">
                <a:latin typeface="Arial"/>
                <a:cs typeface="Arial"/>
              </a:rPr>
              <a:t>m</a:t>
            </a:r>
            <a:r>
              <a:rPr sz="3200" spc="-440" dirty="0">
                <a:latin typeface="Arial"/>
                <a:cs typeface="Arial"/>
              </a:rPr>
              <a:t>,</a:t>
            </a:r>
            <a:r>
              <a:rPr sz="3200" spc="75" dirty="0">
                <a:latin typeface="Arial"/>
                <a:cs typeface="Arial"/>
              </a:rPr>
              <a:t> </a:t>
            </a:r>
            <a:r>
              <a:rPr sz="3200" spc="-409" dirty="0">
                <a:latin typeface="Arial"/>
                <a:cs typeface="Arial"/>
              </a:rPr>
              <a:t>&amp;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315" dirty="0">
                <a:latin typeface="Arial"/>
                <a:cs typeface="Arial"/>
              </a:rPr>
              <a:t>Christi</a:t>
            </a:r>
            <a:r>
              <a:rPr sz="3200" spc="-440" dirty="0">
                <a:latin typeface="Arial"/>
                <a:cs typeface="Arial"/>
              </a:rPr>
              <a:t>a</a:t>
            </a:r>
            <a:r>
              <a:rPr sz="3200" spc="-270" dirty="0">
                <a:latin typeface="Arial"/>
                <a:cs typeface="Arial"/>
              </a:rPr>
              <a:t>nity.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650" dirty="0">
                <a:latin typeface="Arial"/>
                <a:cs typeface="Arial"/>
              </a:rPr>
              <a:t>Be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350" dirty="0">
                <a:latin typeface="Arial"/>
                <a:cs typeface="Arial"/>
              </a:rPr>
              <a:t>specific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340" dirty="0">
                <a:latin typeface="Arial"/>
                <a:cs typeface="Arial"/>
              </a:rPr>
              <a:t>in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330" dirty="0">
                <a:latin typeface="Arial"/>
                <a:cs typeface="Arial"/>
              </a:rPr>
              <a:t>your</a:t>
            </a:r>
            <a:r>
              <a:rPr sz="3200" spc="-190" dirty="0">
                <a:latin typeface="Arial"/>
                <a:cs typeface="Arial"/>
              </a:rPr>
              <a:t> </a:t>
            </a:r>
            <a:r>
              <a:rPr sz="3200" spc="-484" dirty="0">
                <a:latin typeface="Arial"/>
                <a:cs typeface="Arial"/>
              </a:rPr>
              <a:t>response.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3059" y="4243958"/>
            <a:ext cx="4718050" cy="1953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3200" spc="-65" dirty="0">
                <a:latin typeface="Arial"/>
                <a:cs typeface="Arial"/>
              </a:rPr>
              <a:t>If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220" dirty="0">
                <a:latin typeface="Arial"/>
                <a:cs typeface="Arial"/>
              </a:rPr>
              <a:t>y</a:t>
            </a:r>
            <a:r>
              <a:rPr sz="3200" spc="-555" dirty="0">
                <a:latin typeface="Arial"/>
                <a:cs typeface="Arial"/>
              </a:rPr>
              <a:t>ou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475" dirty="0">
                <a:latin typeface="Arial"/>
                <a:cs typeface="Arial"/>
              </a:rPr>
              <a:t>co</a:t>
            </a:r>
            <a:r>
              <a:rPr sz="3200" spc="-515" dirty="0">
                <a:latin typeface="Arial"/>
                <a:cs typeface="Arial"/>
              </a:rPr>
              <a:t>u</a:t>
            </a:r>
            <a:r>
              <a:rPr sz="3200" spc="-440" dirty="0">
                <a:latin typeface="Arial"/>
                <a:cs typeface="Arial"/>
              </a:rPr>
              <a:t>ld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235" dirty="0">
                <a:latin typeface="Arial"/>
                <a:cs typeface="Arial"/>
              </a:rPr>
              <a:t>travel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204" dirty="0">
                <a:latin typeface="Arial"/>
                <a:cs typeface="Arial"/>
              </a:rPr>
              <a:t>to</a:t>
            </a:r>
            <a:r>
              <a:rPr sz="3200" spc="55" dirty="0">
                <a:latin typeface="Arial"/>
                <a:cs typeface="Arial"/>
              </a:rPr>
              <a:t> </a:t>
            </a:r>
            <a:r>
              <a:rPr sz="3200" spc="-465" dirty="0">
                <a:latin typeface="Arial"/>
                <a:cs typeface="Arial"/>
              </a:rPr>
              <a:t>Europe,</a:t>
            </a:r>
            <a:r>
              <a:rPr sz="3200" spc="-260" dirty="0">
                <a:latin typeface="Arial"/>
                <a:cs typeface="Arial"/>
              </a:rPr>
              <a:t> </a:t>
            </a:r>
            <a:r>
              <a:rPr sz="3200" spc="-409" dirty="0">
                <a:latin typeface="Arial"/>
                <a:cs typeface="Arial"/>
              </a:rPr>
              <a:t>which</a:t>
            </a:r>
            <a:r>
              <a:rPr sz="3200" spc="80" dirty="0">
                <a:latin typeface="Arial"/>
                <a:cs typeface="Arial"/>
              </a:rPr>
              <a:t> </a:t>
            </a:r>
            <a:r>
              <a:rPr sz="3200" spc="-405" dirty="0">
                <a:latin typeface="Arial"/>
                <a:cs typeface="Arial"/>
              </a:rPr>
              <a:t>physical</a:t>
            </a:r>
            <a:r>
              <a:rPr sz="3200" spc="65" dirty="0">
                <a:latin typeface="Arial"/>
                <a:cs typeface="Arial"/>
              </a:rPr>
              <a:t> </a:t>
            </a:r>
            <a:r>
              <a:rPr sz="3200" spc="-204" dirty="0">
                <a:latin typeface="Arial"/>
                <a:cs typeface="Arial"/>
              </a:rPr>
              <a:t>feat</a:t>
            </a:r>
            <a:r>
              <a:rPr sz="3200" spc="-285" dirty="0">
                <a:latin typeface="Arial"/>
                <a:cs typeface="Arial"/>
              </a:rPr>
              <a:t>u</a:t>
            </a:r>
            <a:r>
              <a:rPr sz="3200" spc="-315" dirty="0">
                <a:latin typeface="Arial"/>
                <a:cs typeface="Arial"/>
              </a:rPr>
              <a:t>re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505" dirty="0">
                <a:latin typeface="Arial"/>
                <a:cs typeface="Arial"/>
              </a:rPr>
              <a:t>would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430" dirty="0">
                <a:latin typeface="Arial"/>
                <a:cs typeface="Arial"/>
              </a:rPr>
              <a:t>you</a:t>
            </a:r>
            <a:r>
              <a:rPr sz="3200" spc="-225" dirty="0">
                <a:latin typeface="Arial"/>
                <a:cs typeface="Arial"/>
              </a:rPr>
              <a:t> </a:t>
            </a:r>
            <a:r>
              <a:rPr sz="3200" spc="-280" dirty="0">
                <a:latin typeface="Arial"/>
                <a:cs typeface="Arial"/>
              </a:rPr>
              <a:t>definitely</a:t>
            </a:r>
            <a:r>
              <a:rPr sz="3200" spc="55" dirty="0">
                <a:latin typeface="Arial"/>
                <a:cs typeface="Arial"/>
              </a:rPr>
              <a:t> </a:t>
            </a:r>
            <a:r>
              <a:rPr sz="3200" spc="-290" dirty="0">
                <a:latin typeface="Arial"/>
                <a:cs typeface="Arial"/>
              </a:rPr>
              <a:t>want</a:t>
            </a:r>
            <a:r>
              <a:rPr sz="3200" spc="60" dirty="0">
                <a:latin typeface="Arial"/>
                <a:cs typeface="Arial"/>
              </a:rPr>
              <a:t> </a:t>
            </a:r>
            <a:r>
              <a:rPr sz="3200" spc="-190" dirty="0">
                <a:latin typeface="Arial"/>
                <a:cs typeface="Arial"/>
              </a:rPr>
              <a:t>to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400" dirty="0">
                <a:latin typeface="Arial"/>
                <a:cs typeface="Arial"/>
              </a:rPr>
              <a:t>v</a:t>
            </a:r>
            <a:r>
              <a:rPr sz="3200" spc="-195" dirty="0">
                <a:latin typeface="Arial"/>
                <a:cs typeface="Arial"/>
              </a:rPr>
              <a:t>i</a:t>
            </a:r>
            <a:r>
              <a:rPr sz="3200" spc="-315" dirty="0">
                <a:latin typeface="Arial"/>
                <a:cs typeface="Arial"/>
              </a:rPr>
              <a:t>sit?</a:t>
            </a:r>
            <a:r>
              <a:rPr sz="3200" spc="55" dirty="0">
                <a:latin typeface="Arial"/>
                <a:cs typeface="Arial"/>
              </a:rPr>
              <a:t> </a:t>
            </a:r>
            <a:r>
              <a:rPr sz="3200" spc="-555" dirty="0">
                <a:latin typeface="Arial"/>
                <a:cs typeface="Arial"/>
              </a:rPr>
              <a:t>Wh</a:t>
            </a:r>
            <a:r>
              <a:rPr sz="3200" spc="-365" dirty="0">
                <a:latin typeface="Arial"/>
                <a:cs typeface="Arial"/>
              </a:rPr>
              <a:t>y</a:t>
            </a:r>
            <a:r>
              <a:rPr sz="3200" spc="-570" dirty="0">
                <a:latin typeface="Arial"/>
                <a:cs typeface="Arial"/>
              </a:rPr>
              <a:t>?</a:t>
            </a:r>
            <a:r>
              <a:rPr sz="3200" spc="50" dirty="0">
                <a:latin typeface="Arial"/>
                <a:cs typeface="Arial"/>
              </a:rPr>
              <a:t> </a:t>
            </a:r>
            <a:r>
              <a:rPr sz="3200" spc="-650" dirty="0">
                <a:latin typeface="Arial"/>
                <a:cs typeface="Arial"/>
              </a:rPr>
              <a:t>Be</a:t>
            </a:r>
            <a:r>
              <a:rPr sz="3200" spc="-295" dirty="0">
                <a:latin typeface="Arial"/>
                <a:cs typeface="Arial"/>
              </a:rPr>
              <a:t> </a:t>
            </a:r>
            <a:r>
              <a:rPr sz="3200" spc="-350" dirty="0">
                <a:latin typeface="Arial"/>
                <a:cs typeface="Arial"/>
              </a:rPr>
              <a:t>specific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340" dirty="0">
                <a:latin typeface="Arial"/>
                <a:cs typeface="Arial"/>
              </a:rPr>
              <a:t>in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330" dirty="0">
                <a:latin typeface="Arial"/>
                <a:cs typeface="Arial"/>
              </a:rPr>
              <a:t>your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r</a:t>
            </a:r>
            <a:r>
              <a:rPr sz="3200" spc="-555" dirty="0">
                <a:latin typeface="Arial"/>
                <a:cs typeface="Arial"/>
              </a:rPr>
              <a:t>esponse.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059548" y="646429"/>
            <a:ext cx="4717415" cy="1953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3200" spc="-65" dirty="0">
                <a:latin typeface="Arial"/>
                <a:cs typeface="Arial"/>
              </a:rPr>
              <a:t>If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220" dirty="0">
                <a:latin typeface="Arial"/>
                <a:cs typeface="Arial"/>
              </a:rPr>
              <a:t>y</a:t>
            </a:r>
            <a:r>
              <a:rPr sz="3200" spc="-555" dirty="0">
                <a:latin typeface="Arial"/>
                <a:cs typeface="Arial"/>
              </a:rPr>
              <a:t>ou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475" dirty="0">
                <a:latin typeface="Arial"/>
                <a:cs typeface="Arial"/>
              </a:rPr>
              <a:t>co</a:t>
            </a:r>
            <a:r>
              <a:rPr sz="3200" spc="-515" dirty="0">
                <a:latin typeface="Arial"/>
                <a:cs typeface="Arial"/>
              </a:rPr>
              <a:t>u</a:t>
            </a:r>
            <a:r>
              <a:rPr sz="3200" spc="-440" dirty="0">
                <a:latin typeface="Arial"/>
                <a:cs typeface="Arial"/>
              </a:rPr>
              <a:t>ld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235" dirty="0">
                <a:latin typeface="Arial"/>
                <a:cs typeface="Arial"/>
              </a:rPr>
              <a:t>travel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204" dirty="0">
                <a:latin typeface="Arial"/>
                <a:cs typeface="Arial"/>
              </a:rPr>
              <a:t>to</a:t>
            </a:r>
            <a:r>
              <a:rPr sz="3200" spc="55" dirty="0">
                <a:latin typeface="Arial"/>
                <a:cs typeface="Arial"/>
              </a:rPr>
              <a:t> </a:t>
            </a:r>
            <a:r>
              <a:rPr sz="3200" spc="-465" dirty="0">
                <a:latin typeface="Arial"/>
                <a:cs typeface="Arial"/>
              </a:rPr>
              <a:t>Europe,</a:t>
            </a:r>
            <a:r>
              <a:rPr sz="3200" spc="-260" dirty="0">
                <a:latin typeface="Arial"/>
                <a:cs typeface="Arial"/>
              </a:rPr>
              <a:t> </a:t>
            </a:r>
            <a:r>
              <a:rPr sz="3200" spc="-409" dirty="0">
                <a:latin typeface="Arial"/>
                <a:cs typeface="Arial"/>
              </a:rPr>
              <a:t>which</a:t>
            </a:r>
            <a:r>
              <a:rPr sz="3200" spc="80" dirty="0">
                <a:latin typeface="Arial"/>
                <a:cs typeface="Arial"/>
              </a:rPr>
              <a:t> </a:t>
            </a:r>
            <a:r>
              <a:rPr sz="3200" spc="-254" dirty="0">
                <a:latin typeface="Arial"/>
                <a:cs typeface="Arial"/>
              </a:rPr>
              <a:t>country</a:t>
            </a:r>
            <a:r>
              <a:rPr sz="3200" spc="55" dirty="0">
                <a:latin typeface="Arial"/>
                <a:cs typeface="Arial"/>
              </a:rPr>
              <a:t> </a:t>
            </a:r>
            <a:r>
              <a:rPr sz="3200" spc="-550" dirty="0">
                <a:latin typeface="Arial"/>
                <a:cs typeface="Arial"/>
              </a:rPr>
              <a:t>wou</a:t>
            </a:r>
            <a:r>
              <a:rPr sz="3200" spc="-210" dirty="0">
                <a:latin typeface="Arial"/>
                <a:cs typeface="Arial"/>
              </a:rPr>
              <a:t>l</a:t>
            </a:r>
            <a:r>
              <a:rPr sz="3200" spc="-605" dirty="0">
                <a:latin typeface="Arial"/>
                <a:cs typeface="Arial"/>
              </a:rPr>
              <a:t>d</a:t>
            </a:r>
            <a:r>
              <a:rPr sz="3200" spc="75" dirty="0">
                <a:latin typeface="Arial"/>
                <a:cs typeface="Arial"/>
              </a:rPr>
              <a:t> </a:t>
            </a:r>
            <a:r>
              <a:rPr sz="3200" spc="-430" dirty="0">
                <a:latin typeface="Arial"/>
                <a:cs typeface="Arial"/>
              </a:rPr>
              <a:t>you</a:t>
            </a:r>
            <a:r>
              <a:rPr sz="3200" spc="-225" dirty="0">
                <a:latin typeface="Arial"/>
                <a:cs typeface="Arial"/>
              </a:rPr>
              <a:t> </a:t>
            </a:r>
            <a:r>
              <a:rPr sz="3200" spc="-280" dirty="0">
                <a:latin typeface="Arial"/>
                <a:cs typeface="Arial"/>
              </a:rPr>
              <a:t>definitely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605" dirty="0">
                <a:latin typeface="Arial"/>
                <a:cs typeface="Arial"/>
              </a:rPr>
              <a:t>w</a:t>
            </a:r>
            <a:r>
              <a:rPr sz="3200" spc="-475" dirty="0">
                <a:latin typeface="Arial"/>
                <a:cs typeface="Arial"/>
              </a:rPr>
              <a:t>a</a:t>
            </a:r>
            <a:r>
              <a:rPr sz="3200" spc="-40" dirty="0">
                <a:latin typeface="Arial"/>
                <a:cs typeface="Arial"/>
              </a:rPr>
              <a:t>nt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204" dirty="0">
                <a:latin typeface="Arial"/>
                <a:cs typeface="Arial"/>
              </a:rPr>
              <a:t>to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270" dirty="0">
                <a:latin typeface="Arial"/>
                <a:cs typeface="Arial"/>
              </a:rPr>
              <a:t>visi</a:t>
            </a:r>
            <a:r>
              <a:rPr sz="3200" spc="-215" dirty="0">
                <a:latin typeface="Arial"/>
                <a:cs typeface="Arial"/>
              </a:rPr>
              <a:t>t</a:t>
            </a:r>
            <a:r>
              <a:rPr sz="3200" spc="-570" dirty="0">
                <a:latin typeface="Arial"/>
                <a:cs typeface="Arial"/>
              </a:rPr>
              <a:t>?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555" dirty="0">
                <a:latin typeface="Arial"/>
                <a:cs typeface="Arial"/>
              </a:rPr>
              <a:t>Wh</a:t>
            </a:r>
            <a:r>
              <a:rPr sz="3200" spc="-375" dirty="0">
                <a:latin typeface="Arial"/>
                <a:cs typeface="Arial"/>
              </a:rPr>
              <a:t>y</a:t>
            </a:r>
            <a:r>
              <a:rPr sz="3200" spc="-570" dirty="0">
                <a:latin typeface="Arial"/>
                <a:cs typeface="Arial"/>
              </a:rPr>
              <a:t>?</a:t>
            </a:r>
            <a:r>
              <a:rPr sz="3200" spc="50" dirty="0">
                <a:latin typeface="Arial"/>
                <a:cs typeface="Arial"/>
              </a:rPr>
              <a:t> </a:t>
            </a:r>
            <a:r>
              <a:rPr sz="3200" spc="-650" dirty="0">
                <a:latin typeface="Arial"/>
                <a:cs typeface="Arial"/>
              </a:rPr>
              <a:t>Be</a:t>
            </a:r>
            <a:r>
              <a:rPr sz="3200" spc="-295" dirty="0">
                <a:latin typeface="Arial"/>
                <a:cs typeface="Arial"/>
              </a:rPr>
              <a:t> </a:t>
            </a:r>
            <a:r>
              <a:rPr sz="3200" spc="-350" dirty="0">
                <a:latin typeface="Arial"/>
                <a:cs typeface="Arial"/>
              </a:rPr>
              <a:t>specific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340" dirty="0">
                <a:latin typeface="Arial"/>
                <a:cs typeface="Arial"/>
              </a:rPr>
              <a:t>in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330" dirty="0">
                <a:latin typeface="Arial"/>
                <a:cs typeface="Arial"/>
              </a:rPr>
              <a:t>your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r</a:t>
            </a:r>
            <a:r>
              <a:rPr sz="3200" spc="-555" dirty="0">
                <a:latin typeface="Arial"/>
                <a:cs typeface="Arial"/>
              </a:rPr>
              <a:t>esponse.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53059" y="646938"/>
            <a:ext cx="4457065" cy="2202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4775">
              <a:lnSpc>
                <a:spcPct val="100000"/>
              </a:lnSpc>
            </a:pPr>
            <a:r>
              <a:rPr sz="1600" spc="-409" dirty="0">
                <a:latin typeface="Arial"/>
                <a:cs typeface="Arial"/>
              </a:rPr>
              <a:t>W</a:t>
            </a:r>
            <a:r>
              <a:rPr sz="1600" spc="-204" dirty="0">
                <a:latin typeface="Arial"/>
                <a:cs typeface="Arial"/>
              </a:rPr>
              <a:t>h</a:t>
            </a:r>
            <a:r>
              <a:rPr sz="1600" spc="-265" dirty="0">
                <a:latin typeface="Arial"/>
                <a:cs typeface="Arial"/>
              </a:rPr>
              <a:t>a</a:t>
            </a:r>
            <a:r>
              <a:rPr sz="1600" spc="11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204" dirty="0">
                <a:latin typeface="Arial"/>
                <a:cs typeface="Arial"/>
              </a:rPr>
              <a:t>h</a:t>
            </a:r>
            <a:r>
              <a:rPr sz="1600" spc="-265" dirty="0">
                <a:latin typeface="Arial"/>
                <a:cs typeface="Arial"/>
              </a:rPr>
              <a:t>a</a:t>
            </a:r>
            <a:r>
              <a:rPr sz="1600" spc="-114" dirty="0">
                <a:latin typeface="Arial"/>
                <a:cs typeface="Arial"/>
              </a:rPr>
              <a:t>v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315" dirty="0">
                <a:latin typeface="Arial"/>
                <a:cs typeface="Arial"/>
              </a:rPr>
              <a:t>E</a:t>
            </a:r>
            <a:r>
              <a:rPr sz="1600" spc="-229" dirty="0">
                <a:latin typeface="Arial"/>
                <a:cs typeface="Arial"/>
              </a:rPr>
              <a:t>u</a:t>
            </a:r>
            <a:r>
              <a:rPr sz="1600" spc="-5" dirty="0">
                <a:latin typeface="Arial"/>
                <a:cs typeface="Arial"/>
              </a:rPr>
              <a:t>r</a:t>
            </a:r>
            <a:r>
              <a:rPr sz="1600" spc="-285" dirty="0">
                <a:latin typeface="Arial"/>
                <a:cs typeface="Arial"/>
              </a:rPr>
              <a:t>o</a:t>
            </a:r>
            <a:r>
              <a:rPr sz="1600" spc="-280" dirty="0">
                <a:latin typeface="Arial"/>
                <a:cs typeface="Arial"/>
              </a:rPr>
              <a:t>p</a:t>
            </a:r>
            <a:r>
              <a:rPr sz="1600" spc="-245" dirty="0">
                <a:latin typeface="Arial"/>
                <a:cs typeface="Arial"/>
              </a:rPr>
              <a:t>ea</a:t>
            </a:r>
            <a:r>
              <a:rPr sz="1600" spc="-240" dirty="0">
                <a:latin typeface="Arial"/>
                <a:cs typeface="Arial"/>
              </a:rPr>
              <a:t>n</a:t>
            </a:r>
            <a:r>
              <a:rPr sz="1600" spc="-275" dirty="0">
                <a:latin typeface="Arial"/>
                <a:cs typeface="Arial"/>
              </a:rPr>
              <a:t>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300" dirty="0">
                <a:latin typeface="Arial"/>
                <a:cs typeface="Arial"/>
              </a:rPr>
              <a:t>d</a:t>
            </a:r>
            <a:r>
              <a:rPr sz="1600" spc="-305" dirty="0">
                <a:latin typeface="Arial"/>
                <a:cs typeface="Arial"/>
              </a:rPr>
              <a:t>o</a:t>
            </a:r>
            <a:r>
              <a:rPr sz="1600" spc="-160" dirty="0">
                <a:latin typeface="Arial"/>
                <a:cs typeface="Arial"/>
              </a:rPr>
              <a:t>n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110" dirty="0">
                <a:latin typeface="Arial"/>
                <a:cs typeface="Arial"/>
              </a:rPr>
              <a:t>t</a:t>
            </a:r>
            <a:r>
              <a:rPr sz="1600" spc="-315" dirty="0">
                <a:latin typeface="Arial"/>
                <a:cs typeface="Arial"/>
              </a:rPr>
              <a:t>o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114" dirty="0">
                <a:latin typeface="Arial"/>
                <a:cs typeface="Arial"/>
              </a:rPr>
              <a:t>t</a:t>
            </a:r>
            <a:r>
              <a:rPr sz="1600" spc="-5" dirty="0">
                <a:latin typeface="Arial"/>
                <a:cs typeface="Arial"/>
              </a:rPr>
              <a:t>r</a:t>
            </a:r>
            <a:r>
              <a:rPr sz="1600" spc="-114" dirty="0">
                <a:latin typeface="Arial"/>
                <a:cs typeface="Arial"/>
              </a:rPr>
              <a:t>y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110" dirty="0">
                <a:latin typeface="Arial"/>
                <a:cs typeface="Arial"/>
              </a:rPr>
              <a:t>t</a:t>
            </a:r>
            <a:r>
              <a:rPr sz="1600" spc="-315" dirty="0">
                <a:latin typeface="Arial"/>
                <a:cs typeface="Arial"/>
              </a:rPr>
              <a:t>o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270" dirty="0">
                <a:latin typeface="Arial"/>
                <a:cs typeface="Arial"/>
              </a:rPr>
              <a:t>s</a:t>
            </a:r>
            <a:r>
              <a:rPr sz="1600" spc="-305" dirty="0">
                <a:latin typeface="Arial"/>
                <a:cs typeface="Arial"/>
              </a:rPr>
              <a:t>o</a:t>
            </a:r>
            <a:r>
              <a:rPr sz="1600" spc="-135" dirty="0">
                <a:latin typeface="Arial"/>
                <a:cs typeface="Arial"/>
              </a:rPr>
              <a:t>l</a:t>
            </a:r>
            <a:r>
              <a:rPr sz="1600" spc="-114" dirty="0">
                <a:latin typeface="Arial"/>
                <a:cs typeface="Arial"/>
              </a:rPr>
              <a:t>v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110" dirty="0">
                <a:latin typeface="Arial"/>
                <a:cs typeface="Arial"/>
              </a:rPr>
              <a:t>t</a:t>
            </a:r>
            <a:r>
              <a:rPr sz="1600" spc="-204" dirty="0">
                <a:latin typeface="Arial"/>
                <a:cs typeface="Arial"/>
              </a:rPr>
              <a:t>h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54" dirty="0">
                <a:latin typeface="Arial"/>
                <a:cs typeface="Arial"/>
              </a:rPr>
              <a:t>p</a:t>
            </a:r>
            <a:r>
              <a:rPr sz="1600" spc="-5" dirty="0">
                <a:latin typeface="Arial"/>
                <a:cs typeface="Arial"/>
              </a:rPr>
              <a:t>r</a:t>
            </a:r>
            <a:r>
              <a:rPr sz="1600" spc="-305" dirty="0">
                <a:latin typeface="Arial"/>
                <a:cs typeface="Arial"/>
              </a:rPr>
              <a:t>o</a:t>
            </a:r>
            <a:r>
              <a:rPr sz="1600" spc="-270" dirty="0">
                <a:latin typeface="Arial"/>
                <a:cs typeface="Arial"/>
              </a:rPr>
              <a:t>b</a:t>
            </a:r>
            <a:r>
              <a:rPr sz="1600" spc="-135" dirty="0">
                <a:latin typeface="Arial"/>
                <a:cs typeface="Arial"/>
              </a:rPr>
              <a:t>l</a:t>
            </a:r>
            <a:r>
              <a:rPr sz="1600" spc="-315" dirty="0">
                <a:latin typeface="Arial"/>
                <a:cs typeface="Arial"/>
              </a:rPr>
              <a:t>em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305" dirty="0">
                <a:latin typeface="Arial"/>
                <a:cs typeface="Arial"/>
              </a:rPr>
              <a:t>o</a:t>
            </a:r>
            <a:r>
              <a:rPr sz="1600" spc="155" dirty="0">
                <a:latin typeface="Arial"/>
                <a:cs typeface="Arial"/>
              </a:rPr>
              <a:t>f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270" dirty="0">
                <a:latin typeface="Arial"/>
                <a:cs typeface="Arial"/>
              </a:rPr>
              <a:t>s</a:t>
            </a:r>
            <a:r>
              <a:rPr sz="1600" spc="-315" dirty="0">
                <a:latin typeface="Arial"/>
                <a:cs typeface="Arial"/>
              </a:rPr>
              <a:t>o</a:t>
            </a:r>
            <a:r>
              <a:rPr sz="1600" spc="-160" dirty="0">
                <a:latin typeface="Arial"/>
                <a:cs typeface="Arial"/>
              </a:rPr>
              <a:t> </a:t>
            </a:r>
            <a:r>
              <a:rPr sz="1600" spc="-315" dirty="0">
                <a:latin typeface="Arial"/>
                <a:cs typeface="Arial"/>
              </a:rPr>
              <a:t>m</a:t>
            </a:r>
            <a:r>
              <a:rPr sz="1600" spc="-265" dirty="0">
                <a:latin typeface="Arial"/>
                <a:cs typeface="Arial"/>
              </a:rPr>
              <a:t>a</a:t>
            </a:r>
            <a:r>
              <a:rPr sz="1600" spc="-160" dirty="0">
                <a:latin typeface="Arial"/>
                <a:cs typeface="Arial"/>
              </a:rPr>
              <a:t>n</a:t>
            </a:r>
            <a:r>
              <a:rPr sz="1600" spc="-114" dirty="0">
                <a:latin typeface="Arial"/>
                <a:cs typeface="Arial"/>
              </a:rPr>
              <a:t>y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35" dirty="0">
                <a:latin typeface="Arial"/>
                <a:cs typeface="Arial"/>
              </a:rPr>
              <a:t>l</a:t>
            </a:r>
            <a:r>
              <a:rPr sz="1600" spc="-265" dirty="0">
                <a:latin typeface="Arial"/>
                <a:cs typeface="Arial"/>
              </a:rPr>
              <a:t>a</a:t>
            </a:r>
            <a:r>
              <a:rPr sz="1600" spc="-160" dirty="0">
                <a:latin typeface="Arial"/>
                <a:cs typeface="Arial"/>
              </a:rPr>
              <a:t>n</a:t>
            </a:r>
            <a:r>
              <a:rPr sz="1600" spc="-320" dirty="0">
                <a:latin typeface="Arial"/>
                <a:cs typeface="Arial"/>
              </a:rPr>
              <a:t>g</a:t>
            </a:r>
            <a:r>
              <a:rPr sz="1600" spc="-245" dirty="0">
                <a:latin typeface="Arial"/>
                <a:cs typeface="Arial"/>
              </a:rPr>
              <a:t>u</a:t>
            </a:r>
            <a:r>
              <a:rPr sz="1600" spc="-295" dirty="0">
                <a:latin typeface="Arial"/>
                <a:cs typeface="Arial"/>
              </a:rPr>
              <a:t>ages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254" dirty="0">
                <a:latin typeface="Arial"/>
                <a:cs typeface="Arial"/>
              </a:rPr>
              <a:t>b</a:t>
            </a:r>
            <a:r>
              <a:rPr sz="1600" spc="-300" dirty="0">
                <a:latin typeface="Arial"/>
                <a:cs typeface="Arial"/>
              </a:rPr>
              <a:t>e</a:t>
            </a:r>
            <a:r>
              <a:rPr sz="1600" spc="-175" dirty="0">
                <a:latin typeface="Arial"/>
                <a:cs typeface="Arial"/>
              </a:rPr>
              <a:t>i</a:t>
            </a:r>
            <a:r>
              <a:rPr sz="1600" spc="-160" dirty="0">
                <a:latin typeface="Arial"/>
                <a:cs typeface="Arial"/>
              </a:rPr>
              <a:t>n</a:t>
            </a:r>
            <a:r>
              <a:rPr sz="1600" spc="-330" dirty="0">
                <a:latin typeface="Arial"/>
                <a:cs typeface="Arial"/>
              </a:rPr>
              <a:t>g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270" dirty="0">
                <a:latin typeface="Arial"/>
                <a:cs typeface="Arial"/>
              </a:rPr>
              <a:t>s</a:t>
            </a:r>
            <a:r>
              <a:rPr sz="1600" spc="-254" dirty="0">
                <a:latin typeface="Arial"/>
                <a:cs typeface="Arial"/>
              </a:rPr>
              <a:t>p</a:t>
            </a:r>
            <a:r>
              <a:rPr sz="1600" spc="-305" dirty="0">
                <a:latin typeface="Arial"/>
                <a:cs typeface="Arial"/>
              </a:rPr>
              <a:t>o</a:t>
            </a:r>
            <a:r>
              <a:rPr sz="1600" spc="-180" dirty="0">
                <a:latin typeface="Arial"/>
                <a:cs typeface="Arial"/>
              </a:rPr>
              <a:t>k</a:t>
            </a:r>
            <a:r>
              <a:rPr sz="1600" spc="-300" dirty="0">
                <a:latin typeface="Arial"/>
                <a:cs typeface="Arial"/>
              </a:rPr>
              <a:t>e</a:t>
            </a:r>
            <a:r>
              <a:rPr sz="1600" spc="-165" dirty="0">
                <a:latin typeface="Arial"/>
                <a:cs typeface="Arial"/>
              </a:rPr>
              <a:t>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305" dirty="0">
                <a:latin typeface="Arial"/>
                <a:cs typeface="Arial"/>
              </a:rPr>
              <a:t>o</a:t>
            </a:r>
            <a:r>
              <a:rPr sz="1600" spc="-165" dirty="0">
                <a:latin typeface="Arial"/>
                <a:cs typeface="Arial"/>
              </a:rPr>
              <a:t>n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110" dirty="0">
                <a:latin typeface="Arial"/>
                <a:cs typeface="Arial"/>
              </a:rPr>
              <a:t>t</a:t>
            </a:r>
            <a:r>
              <a:rPr sz="1600" spc="-204" dirty="0">
                <a:latin typeface="Arial"/>
                <a:cs typeface="Arial"/>
              </a:rPr>
              <a:t>h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75" dirty="0">
                <a:latin typeface="Arial"/>
                <a:cs typeface="Arial"/>
              </a:rPr>
              <a:t>c</a:t>
            </a:r>
            <a:r>
              <a:rPr sz="1600" spc="-305" dirty="0">
                <a:latin typeface="Arial"/>
                <a:cs typeface="Arial"/>
              </a:rPr>
              <a:t>o</a:t>
            </a:r>
            <a:r>
              <a:rPr sz="1600" spc="-160" dirty="0">
                <a:latin typeface="Arial"/>
                <a:cs typeface="Arial"/>
              </a:rPr>
              <a:t>n</a:t>
            </a:r>
            <a:r>
              <a:rPr sz="1600" spc="110" dirty="0">
                <a:latin typeface="Arial"/>
                <a:cs typeface="Arial"/>
              </a:rPr>
              <a:t>t</a:t>
            </a:r>
            <a:r>
              <a:rPr sz="1600" spc="-175" dirty="0">
                <a:latin typeface="Arial"/>
                <a:cs typeface="Arial"/>
              </a:rPr>
              <a:t>i</a:t>
            </a:r>
            <a:r>
              <a:rPr sz="1600" spc="-160" dirty="0">
                <a:latin typeface="Arial"/>
                <a:cs typeface="Arial"/>
              </a:rPr>
              <a:t>n</a:t>
            </a:r>
            <a:r>
              <a:rPr sz="1600" spc="-165" dirty="0">
                <a:latin typeface="Arial"/>
                <a:cs typeface="Arial"/>
              </a:rPr>
              <a:t>ent?</a:t>
            </a:r>
            <a:endParaRPr sz="1600">
              <a:latin typeface="Arial"/>
              <a:cs typeface="Arial"/>
            </a:endParaRPr>
          </a:p>
          <a:p>
            <a:pPr marL="12700" marR="52705" algn="just">
              <a:lnSpc>
                <a:spcPct val="100000"/>
              </a:lnSpc>
            </a:pPr>
            <a:r>
              <a:rPr sz="1600" spc="-250" dirty="0">
                <a:latin typeface="Arial"/>
                <a:cs typeface="Arial"/>
              </a:rPr>
              <a:t>A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80" dirty="0">
                <a:latin typeface="Arial"/>
                <a:cs typeface="Arial"/>
              </a:rPr>
              <a:t>o</a:t>
            </a:r>
            <a:r>
              <a:rPr sz="1600" spc="-275" dirty="0">
                <a:latin typeface="Arial"/>
                <a:cs typeface="Arial"/>
              </a:rPr>
              <a:t>u</a:t>
            </a:r>
            <a:r>
              <a:rPr sz="1600" spc="105" dirty="0">
                <a:latin typeface="Arial"/>
                <a:cs typeface="Arial"/>
              </a:rPr>
              <a:t>t</a:t>
            </a:r>
            <a:r>
              <a:rPr sz="1600" spc="-145" dirty="0">
                <a:latin typeface="Arial"/>
                <a:cs typeface="Arial"/>
              </a:rPr>
              <a:t>l</a:t>
            </a:r>
            <a:r>
              <a:rPr sz="1600" spc="-290" dirty="0">
                <a:latin typeface="Arial"/>
                <a:cs typeface="Arial"/>
              </a:rPr>
              <a:t>awed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105" dirty="0">
                <a:latin typeface="Arial"/>
                <a:cs typeface="Arial"/>
              </a:rPr>
              <a:t>t</a:t>
            </a:r>
            <a:r>
              <a:rPr sz="1600" spc="-260" dirty="0">
                <a:latin typeface="Arial"/>
                <a:cs typeface="Arial"/>
              </a:rPr>
              <a:t>he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45" dirty="0">
                <a:latin typeface="Arial"/>
                <a:cs typeface="Arial"/>
              </a:rPr>
              <a:t>u</a:t>
            </a:r>
            <a:r>
              <a:rPr sz="1600" spc="-290" dirty="0">
                <a:latin typeface="Arial"/>
                <a:cs typeface="Arial"/>
              </a:rPr>
              <a:t>se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of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45" dirty="0">
                <a:latin typeface="Arial"/>
                <a:cs typeface="Arial"/>
              </a:rPr>
              <a:t>l</a:t>
            </a:r>
            <a:r>
              <a:rPr sz="1600" spc="-275" dirty="0">
                <a:latin typeface="Arial"/>
                <a:cs typeface="Arial"/>
              </a:rPr>
              <a:t>anguages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50" dirty="0">
                <a:latin typeface="Arial"/>
                <a:cs typeface="Arial"/>
              </a:rPr>
              <a:t>spoken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70" dirty="0">
                <a:latin typeface="Arial"/>
                <a:cs typeface="Arial"/>
              </a:rPr>
              <a:t>b</a:t>
            </a:r>
            <a:r>
              <a:rPr sz="1600" spc="-114" dirty="0">
                <a:latin typeface="Arial"/>
                <a:cs typeface="Arial"/>
              </a:rPr>
              <a:t>y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250" dirty="0">
                <a:latin typeface="Arial"/>
                <a:cs typeface="Arial"/>
              </a:rPr>
              <a:t>on</a:t>
            </a:r>
            <a:r>
              <a:rPr sz="1600" spc="-110" dirty="0">
                <a:latin typeface="Arial"/>
                <a:cs typeface="Arial"/>
              </a:rPr>
              <a:t>l</a:t>
            </a:r>
            <a:r>
              <a:rPr sz="1600" spc="-114" dirty="0">
                <a:latin typeface="Arial"/>
                <a:cs typeface="Arial"/>
              </a:rPr>
              <a:t>y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270" dirty="0">
                <a:latin typeface="Arial"/>
                <a:cs typeface="Arial"/>
              </a:rPr>
              <a:t>a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f</a:t>
            </a:r>
            <a:r>
              <a:rPr sz="1600" spc="-105" dirty="0">
                <a:latin typeface="Arial"/>
                <a:cs typeface="Arial"/>
              </a:rPr>
              <a:t>e</a:t>
            </a:r>
            <a:r>
              <a:rPr sz="1600" spc="-270" dirty="0">
                <a:latin typeface="Arial"/>
                <a:cs typeface="Arial"/>
              </a:rPr>
              <a:t>w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65" dirty="0">
                <a:latin typeface="Arial"/>
                <a:cs typeface="Arial"/>
              </a:rPr>
              <a:t>p</a:t>
            </a:r>
            <a:r>
              <a:rPr sz="1600" spc="-295" dirty="0">
                <a:latin typeface="Arial"/>
                <a:cs typeface="Arial"/>
              </a:rPr>
              <a:t>eop</a:t>
            </a:r>
            <a:r>
              <a:rPr sz="1600" spc="-145" dirty="0">
                <a:latin typeface="Arial"/>
                <a:cs typeface="Arial"/>
              </a:rPr>
              <a:t>l</a:t>
            </a:r>
            <a:r>
              <a:rPr sz="1600" spc="-325" dirty="0">
                <a:latin typeface="Arial"/>
                <a:cs typeface="Arial"/>
              </a:rPr>
              <a:t>e.</a:t>
            </a:r>
            <a:r>
              <a:rPr sz="1600" spc="-215" dirty="0">
                <a:latin typeface="Arial"/>
                <a:cs typeface="Arial"/>
              </a:rPr>
              <a:t> </a:t>
            </a:r>
            <a:r>
              <a:rPr sz="1600" spc="-355" dirty="0">
                <a:latin typeface="Arial"/>
                <a:cs typeface="Arial"/>
              </a:rPr>
              <a:t>B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305" dirty="0">
                <a:latin typeface="Arial"/>
                <a:cs typeface="Arial"/>
              </a:rPr>
              <a:t>d</a:t>
            </a:r>
            <a:r>
              <a:rPr sz="1600" spc="-315" dirty="0">
                <a:latin typeface="Arial"/>
                <a:cs typeface="Arial"/>
              </a:rPr>
              <a:t>e</a:t>
            </a:r>
            <a:r>
              <a:rPr sz="1600" spc="-185" dirty="0">
                <a:latin typeface="Arial"/>
                <a:cs typeface="Arial"/>
              </a:rPr>
              <a:t>ci</a:t>
            </a:r>
            <a:r>
              <a:rPr sz="1600" spc="-295" dirty="0">
                <a:latin typeface="Arial"/>
                <a:cs typeface="Arial"/>
              </a:rPr>
              <a:t>d</a:t>
            </a:r>
            <a:r>
              <a:rPr sz="1600" spc="-305" dirty="0">
                <a:latin typeface="Arial"/>
                <a:cs typeface="Arial"/>
              </a:rPr>
              <a:t>ed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20" dirty="0">
                <a:latin typeface="Arial"/>
                <a:cs typeface="Arial"/>
              </a:rPr>
              <a:t>not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100" dirty="0">
                <a:latin typeface="Arial"/>
                <a:cs typeface="Arial"/>
              </a:rPr>
              <a:t>t</a:t>
            </a:r>
            <a:r>
              <a:rPr sz="1600" spc="-315" dirty="0">
                <a:latin typeface="Arial"/>
                <a:cs typeface="Arial"/>
              </a:rPr>
              <a:t>o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55" dirty="0">
                <a:latin typeface="Arial"/>
                <a:cs typeface="Arial"/>
              </a:rPr>
              <a:t>trade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140" dirty="0">
                <a:latin typeface="Arial"/>
                <a:cs typeface="Arial"/>
              </a:rPr>
              <a:t>with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70" dirty="0">
                <a:latin typeface="Arial"/>
                <a:cs typeface="Arial"/>
              </a:rPr>
              <a:t>p</a:t>
            </a:r>
            <a:r>
              <a:rPr sz="1600" spc="-260" dirty="0">
                <a:latin typeface="Arial"/>
                <a:cs typeface="Arial"/>
              </a:rPr>
              <a:t>eople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265" dirty="0">
                <a:latin typeface="Arial"/>
                <a:cs typeface="Arial"/>
              </a:rPr>
              <a:t>who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305" dirty="0">
                <a:latin typeface="Arial"/>
                <a:cs typeface="Arial"/>
              </a:rPr>
              <a:t>do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20" dirty="0">
                <a:latin typeface="Arial"/>
                <a:cs typeface="Arial"/>
              </a:rPr>
              <a:t>not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60" dirty="0">
                <a:latin typeface="Arial"/>
                <a:cs typeface="Arial"/>
              </a:rPr>
              <a:t>speak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105" dirty="0">
                <a:latin typeface="Arial"/>
                <a:cs typeface="Arial"/>
              </a:rPr>
              <a:t>t</a:t>
            </a:r>
            <a:r>
              <a:rPr sz="1600" spc="-260" dirty="0">
                <a:latin typeface="Arial"/>
                <a:cs typeface="Arial"/>
              </a:rPr>
              <a:t>he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60" dirty="0">
                <a:latin typeface="Arial"/>
                <a:cs typeface="Arial"/>
              </a:rPr>
              <a:t>s</a:t>
            </a:r>
            <a:r>
              <a:rPr sz="1600" spc="-290" dirty="0">
                <a:latin typeface="Arial"/>
                <a:cs typeface="Arial"/>
              </a:rPr>
              <a:t>a</a:t>
            </a:r>
            <a:r>
              <a:rPr sz="1600" spc="-330" dirty="0">
                <a:latin typeface="Arial"/>
                <a:cs typeface="Arial"/>
              </a:rPr>
              <a:t>m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-155" dirty="0">
                <a:latin typeface="Arial"/>
                <a:cs typeface="Arial"/>
              </a:rPr>
              <a:t> </a:t>
            </a:r>
            <a:r>
              <a:rPr sz="1600" spc="-145" dirty="0">
                <a:latin typeface="Arial"/>
                <a:cs typeface="Arial"/>
              </a:rPr>
              <a:t>l</a:t>
            </a:r>
            <a:r>
              <a:rPr sz="1600" spc="-280" dirty="0">
                <a:latin typeface="Arial"/>
                <a:cs typeface="Arial"/>
              </a:rPr>
              <a:t>anguage.</a:t>
            </a:r>
            <a:endParaRPr sz="1600">
              <a:latin typeface="Arial"/>
              <a:cs typeface="Arial"/>
            </a:endParaRPr>
          </a:p>
          <a:p>
            <a:pPr marL="12700" marR="6350" algn="just">
              <a:lnSpc>
                <a:spcPct val="100000"/>
              </a:lnSpc>
            </a:pPr>
            <a:r>
              <a:rPr sz="1600" spc="-315" dirty="0">
                <a:latin typeface="Arial"/>
                <a:cs typeface="Arial"/>
              </a:rPr>
              <a:t>C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75" dirty="0">
                <a:latin typeface="Arial"/>
                <a:cs typeface="Arial"/>
              </a:rPr>
              <a:t>pass</a:t>
            </a:r>
            <a:r>
              <a:rPr sz="1600" spc="-295" dirty="0">
                <a:latin typeface="Arial"/>
                <a:cs typeface="Arial"/>
              </a:rPr>
              <a:t>e</a:t>
            </a:r>
            <a:r>
              <a:rPr sz="1600" spc="-305" dirty="0">
                <a:latin typeface="Arial"/>
                <a:cs typeface="Arial"/>
              </a:rPr>
              <a:t>d</a:t>
            </a:r>
            <a:r>
              <a:rPr sz="1600" spc="55" dirty="0">
                <a:latin typeface="Arial"/>
                <a:cs typeface="Arial"/>
              </a:rPr>
              <a:t> </a:t>
            </a:r>
            <a:r>
              <a:rPr sz="1600" spc="-145" dirty="0">
                <a:latin typeface="Arial"/>
                <a:cs typeface="Arial"/>
              </a:rPr>
              <a:t>l</a:t>
            </a:r>
            <a:r>
              <a:rPr sz="1600" spc="-270" dirty="0">
                <a:latin typeface="Arial"/>
                <a:cs typeface="Arial"/>
              </a:rPr>
              <a:t>aws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225" dirty="0">
                <a:latin typeface="Arial"/>
                <a:cs typeface="Arial"/>
              </a:rPr>
              <a:t>saying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29" dirty="0">
                <a:latin typeface="Arial"/>
                <a:cs typeface="Arial"/>
              </a:rPr>
              <a:t>Engli</a:t>
            </a:r>
            <a:r>
              <a:rPr sz="1600" spc="-270" dirty="0">
                <a:latin typeface="Arial"/>
                <a:cs typeface="Arial"/>
              </a:rPr>
              <a:t>s</a:t>
            </a:r>
            <a:r>
              <a:rPr sz="1600" spc="-215" dirty="0">
                <a:latin typeface="Arial"/>
                <a:cs typeface="Arial"/>
              </a:rPr>
              <a:t>h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29" dirty="0">
                <a:latin typeface="Arial"/>
                <a:cs typeface="Arial"/>
              </a:rPr>
              <a:t>is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105" dirty="0">
                <a:latin typeface="Arial"/>
                <a:cs typeface="Arial"/>
              </a:rPr>
              <a:t>t</a:t>
            </a:r>
            <a:r>
              <a:rPr sz="1600" spc="-260" dirty="0">
                <a:latin typeface="Arial"/>
                <a:cs typeface="Arial"/>
              </a:rPr>
              <a:t>he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50" dirty="0">
                <a:latin typeface="Arial"/>
                <a:cs typeface="Arial"/>
              </a:rPr>
              <a:t>on</a:t>
            </a:r>
            <a:r>
              <a:rPr sz="1600" spc="-110" dirty="0">
                <a:latin typeface="Arial"/>
                <a:cs typeface="Arial"/>
              </a:rPr>
              <a:t>l</a:t>
            </a:r>
            <a:r>
              <a:rPr sz="1600" spc="-114" dirty="0">
                <a:latin typeface="Arial"/>
                <a:cs typeface="Arial"/>
              </a:rPr>
              <a:t>y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10" dirty="0">
                <a:latin typeface="Arial"/>
                <a:cs typeface="Arial"/>
              </a:rPr>
              <a:t>f</a:t>
            </a:r>
            <a:r>
              <a:rPr sz="1600" spc="-190" dirty="0">
                <a:latin typeface="Arial"/>
                <a:cs typeface="Arial"/>
              </a:rPr>
              <a:t>icial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145" dirty="0">
                <a:latin typeface="Arial"/>
                <a:cs typeface="Arial"/>
              </a:rPr>
              <a:t>l</a:t>
            </a:r>
            <a:r>
              <a:rPr sz="1600" spc="-280" dirty="0">
                <a:latin typeface="Arial"/>
                <a:cs typeface="Arial"/>
              </a:rPr>
              <a:t>anguage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315" dirty="0">
                <a:latin typeface="Arial"/>
                <a:cs typeface="Arial"/>
              </a:rPr>
              <a:t>o</a:t>
            </a:r>
            <a:r>
              <a:rPr sz="1600" spc="155" dirty="0">
                <a:latin typeface="Arial"/>
                <a:cs typeface="Arial"/>
              </a:rPr>
              <a:t>f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35" dirty="0">
                <a:latin typeface="Arial"/>
                <a:cs typeface="Arial"/>
              </a:rPr>
              <a:t>the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310" dirty="0">
                <a:latin typeface="Arial"/>
                <a:cs typeface="Arial"/>
              </a:rPr>
              <a:t>E</a:t>
            </a:r>
            <a:r>
              <a:rPr sz="1600" spc="-254" dirty="0">
                <a:latin typeface="Arial"/>
                <a:cs typeface="Arial"/>
              </a:rPr>
              <a:t>u</a:t>
            </a:r>
            <a:r>
              <a:rPr sz="1600" spc="-165" dirty="0">
                <a:latin typeface="Arial"/>
                <a:cs typeface="Arial"/>
              </a:rPr>
              <a:t>ro</a:t>
            </a:r>
            <a:r>
              <a:rPr sz="1600" spc="-270" dirty="0">
                <a:latin typeface="Arial"/>
                <a:cs typeface="Arial"/>
              </a:rPr>
              <a:t>p</a:t>
            </a:r>
            <a:r>
              <a:rPr sz="1600" spc="-245" dirty="0">
                <a:latin typeface="Arial"/>
                <a:cs typeface="Arial"/>
              </a:rPr>
              <a:t>ean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245" dirty="0">
                <a:latin typeface="Arial"/>
                <a:cs typeface="Arial"/>
              </a:rPr>
              <a:t>Union</a:t>
            </a:r>
            <a:endParaRPr sz="1600">
              <a:latin typeface="Arial"/>
              <a:cs typeface="Arial"/>
            </a:endParaRPr>
          </a:p>
          <a:p>
            <a:pPr marL="12700" marR="18415" algn="just">
              <a:lnSpc>
                <a:spcPct val="100000"/>
              </a:lnSpc>
            </a:pPr>
            <a:r>
              <a:rPr sz="1600" spc="-335" dirty="0">
                <a:latin typeface="Arial"/>
                <a:cs typeface="Arial"/>
              </a:rPr>
              <a:t>D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325" dirty="0">
                <a:latin typeface="Arial"/>
                <a:cs typeface="Arial"/>
              </a:rPr>
              <a:t>ma</a:t>
            </a:r>
            <a:r>
              <a:rPr sz="1600" spc="-270" dirty="0">
                <a:latin typeface="Arial"/>
                <a:cs typeface="Arial"/>
              </a:rPr>
              <a:t>d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80" dirty="0">
                <a:latin typeface="Arial"/>
                <a:cs typeface="Arial"/>
              </a:rPr>
              <a:t>s</a:t>
            </a:r>
            <a:r>
              <a:rPr sz="1600" spc="-215" dirty="0">
                <a:latin typeface="Arial"/>
                <a:cs typeface="Arial"/>
              </a:rPr>
              <a:t>chool</a:t>
            </a:r>
            <a:r>
              <a:rPr sz="1600" spc="-235" dirty="0">
                <a:latin typeface="Arial"/>
                <a:cs typeface="Arial"/>
              </a:rPr>
              <a:t>c</a:t>
            </a:r>
            <a:r>
              <a:rPr sz="1600" spc="-210" dirty="0">
                <a:latin typeface="Arial"/>
                <a:cs typeface="Arial"/>
              </a:rPr>
              <a:t>hi</a:t>
            </a:r>
            <a:r>
              <a:rPr sz="1600" spc="-125" dirty="0">
                <a:latin typeface="Arial"/>
                <a:cs typeface="Arial"/>
              </a:rPr>
              <a:t>l</a:t>
            </a:r>
            <a:r>
              <a:rPr sz="1600" spc="-195" dirty="0">
                <a:latin typeface="Arial"/>
                <a:cs typeface="Arial"/>
              </a:rPr>
              <a:t>dren</a:t>
            </a:r>
            <a:r>
              <a:rPr sz="1600" spc="65" dirty="0">
                <a:latin typeface="Arial"/>
                <a:cs typeface="Arial"/>
              </a:rPr>
              <a:t> </a:t>
            </a:r>
            <a:r>
              <a:rPr sz="1600" spc="-145" dirty="0">
                <a:latin typeface="Arial"/>
                <a:cs typeface="Arial"/>
              </a:rPr>
              <a:t>l</a:t>
            </a:r>
            <a:r>
              <a:rPr sz="1600" spc="-185" dirty="0">
                <a:latin typeface="Arial"/>
                <a:cs typeface="Arial"/>
              </a:rPr>
              <a:t>earn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60" dirty="0">
                <a:latin typeface="Arial"/>
                <a:cs typeface="Arial"/>
              </a:rPr>
              <a:t>one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65" dirty="0">
                <a:latin typeface="Arial"/>
                <a:cs typeface="Arial"/>
              </a:rPr>
              <a:t>or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105" dirty="0">
                <a:latin typeface="Arial"/>
                <a:cs typeface="Arial"/>
              </a:rPr>
              <a:t>t</a:t>
            </a:r>
            <a:r>
              <a:rPr sz="1600" spc="-290" dirty="0">
                <a:latin typeface="Arial"/>
                <a:cs typeface="Arial"/>
              </a:rPr>
              <a:t>wo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150" dirty="0">
                <a:latin typeface="Arial"/>
                <a:cs typeface="Arial"/>
              </a:rPr>
              <a:t>other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65" dirty="0">
                <a:latin typeface="Arial"/>
                <a:cs typeface="Arial"/>
              </a:rPr>
              <a:t>la</a:t>
            </a:r>
            <a:r>
              <a:rPr sz="1600" spc="-245" dirty="0">
                <a:latin typeface="Arial"/>
                <a:cs typeface="Arial"/>
              </a:rPr>
              <a:t>n</a:t>
            </a:r>
            <a:r>
              <a:rPr sz="1600" spc="-285" dirty="0">
                <a:latin typeface="Arial"/>
                <a:cs typeface="Arial"/>
              </a:rPr>
              <a:t>gu</a:t>
            </a:r>
            <a:r>
              <a:rPr sz="1600" spc="-295" dirty="0">
                <a:latin typeface="Arial"/>
                <a:cs typeface="Arial"/>
              </a:rPr>
              <a:t>ages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70" dirty="0">
                <a:latin typeface="Arial"/>
                <a:cs typeface="Arial"/>
              </a:rPr>
              <a:t>b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-285" dirty="0">
                <a:latin typeface="Arial"/>
                <a:cs typeface="Arial"/>
              </a:rPr>
              <a:t>s</a:t>
            </a:r>
            <a:r>
              <a:rPr sz="1600" spc="-265" dirty="0">
                <a:latin typeface="Arial"/>
                <a:cs typeface="Arial"/>
              </a:rPr>
              <a:t>ides</a:t>
            </a:r>
            <a:r>
              <a:rPr sz="1600" spc="-165" dirty="0">
                <a:latin typeface="Arial"/>
                <a:cs typeface="Arial"/>
              </a:rPr>
              <a:t> </a:t>
            </a:r>
            <a:r>
              <a:rPr sz="1600" spc="105" dirty="0">
                <a:latin typeface="Arial"/>
                <a:cs typeface="Arial"/>
              </a:rPr>
              <a:t>t</a:t>
            </a:r>
            <a:r>
              <a:rPr sz="1600" spc="-175" dirty="0">
                <a:latin typeface="Arial"/>
                <a:cs typeface="Arial"/>
              </a:rPr>
              <a:t>heir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20" dirty="0">
                <a:latin typeface="Arial"/>
                <a:cs typeface="Arial"/>
              </a:rPr>
              <a:t>nati</a:t>
            </a:r>
            <a:r>
              <a:rPr sz="1600" spc="-155" dirty="0">
                <a:latin typeface="Arial"/>
                <a:cs typeface="Arial"/>
              </a:rPr>
              <a:t>v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45" dirty="0">
                <a:latin typeface="Arial"/>
                <a:cs typeface="Arial"/>
              </a:rPr>
              <a:t>l</a:t>
            </a:r>
            <a:r>
              <a:rPr sz="1600" spc="-280" dirty="0">
                <a:latin typeface="Arial"/>
                <a:cs typeface="Arial"/>
              </a:rPr>
              <a:t>anguage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856344" y="44195"/>
            <a:ext cx="325691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320" dirty="0">
                <a:latin typeface="Arial"/>
                <a:cs typeface="Arial"/>
              </a:rPr>
              <a:t>Nam</a:t>
            </a:r>
            <a:r>
              <a:rPr sz="1800" spc="-265" dirty="0">
                <a:latin typeface="Arial"/>
                <a:cs typeface="Arial"/>
              </a:rPr>
              <a:t>e</a:t>
            </a:r>
            <a:r>
              <a:rPr sz="1800" spc="-250" dirty="0">
                <a:latin typeface="Arial"/>
                <a:cs typeface="Arial"/>
              </a:rPr>
              <a:t>: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35" dirty="0">
                <a:latin typeface="Arial"/>
                <a:cs typeface="Arial"/>
              </a:rPr>
              <a:t>_</a:t>
            </a:r>
            <a:r>
              <a:rPr sz="1800" spc="-145" dirty="0">
                <a:latin typeface="Arial"/>
                <a:cs typeface="Arial"/>
              </a:rPr>
              <a:t>_</a:t>
            </a:r>
            <a:r>
              <a:rPr sz="1800" spc="-135" dirty="0">
                <a:latin typeface="Arial"/>
                <a:cs typeface="Arial"/>
              </a:rPr>
              <a:t>_</a:t>
            </a:r>
            <a:r>
              <a:rPr sz="1800" spc="-145" dirty="0">
                <a:latin typeface="Arial"/>
                <a:cs typeface="Arial"/>
              </a:rPr>
              <a:t>_</a:t>
            </a:r>
            <a:r>
              <a:rPr sz="1800" spc="-135" dirty="0">
                <a:latin typeface="Arial"/>
                <a:cs typeface="Arial"/>
              </a:rPr>
              <a:t>_</a:t>
            </a:r>
            <a:r>
              <a:rPr sz="1800" spc="-145" dirty="0">
                <a:latin typeface="Arial"/>
                <a:cs typeface="Arial"/>
              </a:rPr>
              <a:t>_</a:t>
            </a:r>
            <a:r>
              <a:rPr sz="1800" spc="-135" dirty="0">
                <a:latin typeface="Arial"/>
                <a:cs typeface="Arial"/>
              </a:rPr>
              <a:t>_</a:t>
            </a:r>
            <a:r>
              <a:rPr sz="1800" spc="-145" dirty="0">
                <a:latin typeface="Arial"/>
                <a:cs typeface="Arial"/>
              </a:rPr>
              <a:t>_</a:t>
            </a:r>
            <a:r>
              <a:rPr sz="1800" spc="-135" dirty="0">
                <a:latin typeface="Arial"/>
                <a:cs typeface="Arial"/>
              </a:rPr>
              <a:t>_</a:t>
            </a:r>
            <a:r>
              <a:rPr sz="1800" spc="-145" dirty="0">
                <a:latin typeface="Arial"/>
                <a:cs typeface="Arial"/>
              </a:rPr>
              <a:t>_</a:t>
            </a:r>
            <a:r>
              <a:rPr sz="1800" spc="-135" dirty="0">
                <a:latin typeface="Arial"/>
                <a:cs typeface="Arial"/>
              </a:rPr>
              <a:t>_</a:t>
            </a:r>
            <a:r>
              <a:rPr sz="1800" spc="-145" dirty="0">
                <a:latin typeface="Arial"/>
                <a:cs typeface="Arial"/>
              </a:rPr>
              <a:t>_</a:t>
            </a:r>
            <a:r>
              <a:rPr sz="1800" spc="-135" dirty="0">
                <a:latin typeface="Arial"/>
                <a:cs typeface="Arial"/>
              </a:rPr>
              <a:t>_</a:t>
            </a:r>
            <a:r>
              <a:rPr sz="1800" spc="-145" dirty="0">
                <a:latin typeface="Arial"/>
                <a:cs typeface="Arial"/>
              </a:rPr>
              <a:t>_</a:t>
            </a:r>
            <a:r>
              <a:rPr sz="1800" spc="-135" dirty="0">
                <a:latin typeface="Arial"/>
                <a:cs typeface="Arial"/>
              </a:rPr>
              <a:t>_</a:t>
            </a:r>
            <a:r>
              <a:rPr sz="1800" spc="-145" dirty="0">
                <a:latin typeface="Arial"/>
                <a:cs typeface="Arial"/>
              </a:rPr>
              <a:t>_</a:t>
            </a:r>
            <a:r>
              <a:rPr sz="1800" spc="-135" dirty="0">
                <a:latin typeface="Arial"/>
                <a:cs typeface="Arial"/>
              </a:rPr>
              <a:t>_</a:t>
            </a:r>
            <a:r>
              <a:rPr sz="1800" spc="-145" dirty="0">
                <a:latin typeface="Arial"/>
                <a:cs typeface="Arial"/>
              </a:rPr>
              <a:t>_</a:t>
            </a:r>
            <a:r>
              <a:rPr sz="1800" spc="-135" dirty="0">
                <a:latin typeface="Arial"/>
                <a:cs typeface="Arial"/>
              </a:rPr>
              <a:t>_</a:t>
            </a:r>
            <a:r>
              <a:rPr sz="1800" spc="-145" dirty="0">
                <a:latin typeface="Arial"/>
                <a:cs typeface="Arial"/>
              </a:rPr>
              <a:t>_</a:t>
            </a:r>
            <a:r>
              <a:rPr sz="1800" spc="-135" dirty="0">
                <a:latin typeface="Arial"/>
                <a:cs typeface="Arial"/>
              </a:rPr>
              <a:t>_</a:t>
            </a:r>
            <a:r>
              <a:rPr sz="1800" spc="-145" dirty="0">
                <a:latin typeface="Arial"/>
                <a:cs typeface="Arial"/>
              </a:rPr>
              <a:t>_</a:t>
            </a:r>
            <a:r>
              <a:rPr sz="1800" spc="-135" dirty="0">
                <a:latin typeface="Arial"/>
                <a:cs typeface="Arial"/>
              </a:rPr>
              <a:t>__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-3175" y="1819275"/>
          <a:ext cx="12185650" cy="38404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4825"/>
                <a:gridCol w="3048000"/>
                <a:gridCol w="3048000"/>
                <a:gridCol w="3044825"/>
              </a:tblGrid>
              <a:tr h="64007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2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3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4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5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6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7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8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9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10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11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12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13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14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15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16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17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18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19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3600" spc="-10" dirty="0">
                          <a:latin typeface="Arial"/>
                          <a:cs typeface="Arial"/>
                        </a:rPr>
                        <a:t>20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3600" spc="-5" dirty="0">
                          <a:latin typeface="Arial"/>
                          <a:cs typeface="Arial"/>
                        </a:rPr>
                        <a:t>21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3600" spc="-5" dirty="0">
                          <a:latin typeface="Arial"/>
                          <a:cs typeface="Arial"/>
                        </a:rPr>
                        <a:t>22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3600" spc="-5" dirty="0">
                          <a:latin typeface="Arial"/>
                          <a:cs typeface="Arial"/>
                        </a:rPr>
                        <a:t>23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3600" spc="-5" dirty="0">
                          <a:latin typeface="Arial"/>
                          <a:cs typeface="Arial"/>
                        </a:rPr>
                        <a:t>24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854</Words>
  <Application>Microsoft Office PowerPoint</Application>
  <PresentationFormat>Custom</PresentationFormat>
  <Paragraphs>125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What two countries are separated by the Pyrenees</vt:lpstr>
      <vt:lpstr>PowerPoint Presentation</vt:lpstr>
      <vt:lpstr>A European country that is an island is ___________________.</vt:lpstr>
      <vt:lpstr>Where did Judaism, Christianity, and Islam all originate?</vt:lpstr>
      <vt:lpstr>How are the three monotheistic religions alike?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Trantow</dc:creator>
  <cp:lastModifiedBy>Susan</cp:lastModifiedBy>
  <cp:revision>3</cp:revision>
  <dcterms:created xsi:type="dcterms:W3CDTF">2014-03-08T16:45:09Z</dcterms:created>
  <dcterms:modified xsi:type="dcterms:W3CDTF">2014-03-08T23:03:36Z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2013-08-20T00:00:00Z</vt:filetime>
  </property>
  <property fmtid="{D5CDD505-2E9C-101B-9397-08002B2CF9AE}" pid="3" name="LastSaved">
    <vt:filetime>2014-03-08T00:00:00Z</vt:filetime>
  </property>
</Properties>
</file>