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654-36C1-4196-9E1A-1080C7732ED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CFEB-5A1B-4DBF-A8E2-5B1FAC35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2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654-36C1-4196-9E1A-1080C7732ED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CFEB-5A1B-4DBF-A8E2-5B1FAC35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6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654-36C1-4196-9E1A-1080C7732ED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CFEB-5A1B-4DBF-A8E2-5B1FAC35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6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654-36C1-4196-9E1A-1080C7732ED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CFEB-5A1B-4DBF-A8E2-5B1FAC35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8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654-36C1-4196-9E1A-1080C7732ED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CFEB-5A1B-4DBF-A8E2-5B1FAC35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4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654-36C1-4196-9E1A-1080C7732ED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CFEB-5A1B-4DBF-A8E2-5B1FAC35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5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654-36C1-4196-9E1A-1080C7732ED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CFEB-5A1B-4DBF-A8E2-5B1FAC35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5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654-36C1-4196-9E1A-1080C7732ED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CFEB-5A1B-4DBF-A8E2-5B1FAC35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3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654-36C1-4196-9E1A-1080C7732ED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CFEB-5A1B-4DBF-A8E2-5B1FAC35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5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654-36C1-4196-9E1A-1080C7732ED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CFEB-5A1B-4DBF-A8E2-5B1FAC35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2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F0654-36C1-4196-9E1A-1080C7732ED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CFEB-5A1B-4DBF-A8E2-5B1FAC35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0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F0654-36C1-4196-9E1A-1080C7732ED6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2CFEB-5A1B-4DBF-A8E2-5B1FAC35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4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1538" y="671513"/>
            <a:ext cx="7272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Number Theory Test 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213" y="5840803"/>
            <a:ext cx="3529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TeacherTwins©2015</a:t>
            </a:r>
          </a:p>
        </p:txBody>
      </p:sp>
      <p:pic>
        <p:nvPicPr>
          <p:cNvPr id="6" name="Picture 5" descr="Math Girl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398" y="2728158"/>
            <a:ext cx="3105202" cy="299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67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375" y="657225"/>
            <a:ext cx="728662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Warm Up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Find the GCF of 15 and 21.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Find the LCM of 14 and 56.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GCF of two numbers less than or equal to 10 is 2. Their LCM is 24. What are the numbers?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Find the GCF of 12 and 13.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5179" y="1457325"/>
            <a:ext cx="1700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43783" y="2103656"/>
            <a:ext cx="1700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56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86221" y="4525744"/>
            <a:ext cx="1700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6 and 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86608" y="5172075"/>
            <a:ext cx="1700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156</a:t>
            </a:r>
          </a:p>
        </p:txBody>
      </p:sp>
    </p:spTree>
    <p:extLst>
      <p:ext uri="{BB962C8B-B14F-4D97-AF65-F5344CB8AC3E}">
        <p14:creationId xmlns:p14="http://schemas.microsoft.com/office/powerpoint/2010/main" val="315571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685800"/>
            <a:ext cx="76581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Number Theory Test Review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Finding Factors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Prime Factorization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GCF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/>
              <a:t>LCM</a:t>
            </a:r>
          </a:p>
        </p:txBody>
      </p:sp>
    </p:spTree>
    <p:extLst>
      <p:ext uri="{BB962C8B-B14F-4D97-AF65-F5344CB8AC3E}">
        <p14:creationId xmlns:p14="http://schemas.microsoft.com/office/powerpoint/2010/main" val="246757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5838" y="1114425"/>
            <a:ext cx="71294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Number Theory Test Review Scavenger Hunt</a:t>
            </a:r>
          </a:p>
        </p:txBody>
      </p:sp>
    </p:spTree>
    <p:extLst>
      <p:ext uri="{BB962C8B-B14F-4D97-AF65-F5344CB8AC3E}">
        <p14:creationId xmlns:p14="http://schemas.microsoft.com/office/powerpoint/2010/main" val="31056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77</Words>
  <Application>Microsoft Office PowerPoint</Application>
  <PresentationFormat>Letter Paper (8.5x11 in)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Tammie Slate</dc:creator>
  <cp:lastModifiedBy>Kimberly Ervin</cp:lastModifiedBy>
  <cp:revision>3</cp:revision>
  <dcterms:created xsi:type="dcterms:W3CDTF">2015-06-30T01:13:10Z</dcterms:created>
  <dcterms:modified xsi:type="dcterms:W3CDTF">2016-07-22T00:18:47Z</dcterms:modified>
</cp:coreProperties>
</file>