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945833"/>
                <a:ext cx="6705600" cy="7534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Dividing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Fractions and Mixed Numbers Guided Notes</a:t>
                </a:r>
              </a:p>
              <a:p>
                <a:pPr algn="ctr"/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_____________________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Date _______________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Dividing</a:t>
                </a:r>
                <a:r>
                  <a:rPr lang="en-US" sz="18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a Fraction by a Fraction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800" u="sng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*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1:</a:t>
                </a:r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            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Dividing Fractions and Whole Numbers</a:t>
                </a: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*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2:</a:t>
                </a:r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               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÷6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945833"/>
                <a:ext cx="6705600" cy="7534883"/>
              </a:xfrm>
              <a:prstGeom prst="rect">
                <a:avLst/>
              </a:prstGeom>
              <a:blipFill rotWithShape="0">
                <a:blip r:embed="rId2"/>
                <a:stretch>
                  <a:fillRect l="-818" t="-324" r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38200" y="914400"/>
                <a:ext cx="6934200" cy="8705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Dividing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Fractions and Mixed Numbers Guided Notes</a:t>
                </a:r>
              </a:p>
              <a:p>
                <a:pPr algn="ctr"/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pPr algn="ctr"/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Dividing </a:t>
                </a:r>
                <a:r>
                  <a:rPr lang="en-US" sz="18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Mixed </a:t>
                </a:r>
                <a:r>
                  <a:rPr lang="en-US" sz="18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Numbers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*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3:</a:t>
                </a:r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                 −7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Practice</a:t>
                </a:r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7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5).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6).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÷−1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</a:t>
                </a:r>
              </a:p>
              <a:p>
                <a:endParaRPr lang="en-US" sz="1800" dirty="0">
                  <a:latin typeface="HelloBasic" panose="02000603000000000000" pitchFamily="2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14400"/>
                <a:ext cx="6934200" cy="8705781"/>
              </a:xfrm>
              <a:prstGeom prst="rect">
                <a:avLst/>
              </a:prstGeom>
              <a:blipFill rotWithShape="0">
                <a:blip r:embed="rId2"/>
                <a:stretch>
                  <a:fillRect l="-792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3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</Words>
  <Application>Microsoft Office PowerPoint</Application>
  <PresentationFormat>Custom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10</cp:revision>
  <dcterms:created xsi:type="dcterms:W3CDTF">2016-06-14T17:24:41Z</dcterms:created>
  <dcterms:modified xsi:type="dcterms:W3CDTF">2016-07-15T13:31:23Z</dcterms:modified>
</cp:coreProperties>
</file>