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2B5FC-5205-44FE-9936-FE24B6FB746C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696F5-1160-498B-A637-E673650576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6891337" cy="60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391400" y="1143000"/>
            <a:ext cx="13988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European</a:t>
            </a:r>
          </a:p>
          <a:p>
            <a:pPr algn="ctr"/>
            <a:r>
              <a:rPr lang="en-US" b="1" dirty="0" smtClean="0"/>
              <a:t>Countries</a:t>
            </a:r>
          </a:p>
          <a:p>
            <a:pPr algn="ctr"/>
            <a:r>
              <a:rPr lang="en-US" b="1" dirty="0" smtClean="0"/>
              <a:t>Study Guide</a:t>
            </a:r>
          </a:p>
          <a:p>
            <a:pPr algn="ctr"/>
            <a:endParaRPr lang="en-US" b="1" dirty="0"/>
          </a:p>
          <a:p>
            <a:pPr algn="ctr"/>
            <a:r>
              <a:rPr lang="en-US" dirty="0" smtClean="0"/>
              <a:t>You will have</a:t>
            </a:r>
          </a:p>
          <a:p>
            <a:pPr algn="ctr"/>
            <a:r>
              <a:rPr lang="en-US" dirty="0" smtClean="0"/>
              <a:t>to identify</a:t>
            </a:r>
          </a:p>
          <a:p>
            <a:pPr algn="ctr"/>
            <a:r>
              <a:rPr lang="en-US" dirty="0" smtClean="0"/>
              <a:t>the 9</a:t>
            </a:r>
          </a:p>
          <a:p>
            <a:pPr algn="ctr"/>
            <a:r>
              <a:rPr lang="en-US" dirty="0" smtClean="0"/>
              <a:t>countries</a:t>
            </a:r>
          </a:p>
          <a:p>
            <a:pPr algn="ctr"/>
            <a:r>
              <a:rPr lang="en-US" dirty="0" smtClean="0"/>
              <a:t>shown on</a:t>
            </a:r>
          </a:p>
          <a:p>
            <a:pPr algn="ctr"/>
            <a:r>
              <a:rPr lang="en-US" dirty="0" smtClean="0"/>
              <a:t>this map.</a:t>
            </a:r>
          </a:p>
          <a:p>
            <a:pPr algn="ctr"/>
            <a:r>
              <a:rPr lang="en-US" dirty="0" smtClean="0"/>
              <a:t>You will be</a:t>
            </a:r>
          </a:p>
          <a:p>
            <a:pPr algn="ctr"/>
            <a:r>
              <a:rPr lang="en-US" dirty="0" smtClean="0"/>
              <a:t>given a </a:t>
            </a:r>
          </a:p>
          <a:p>
            <a:pPr algn="ctr"/>
            <a:r>
              <a:rPr lang="en-US" dirty="0" smtClean="0"/>
              <a:t>Word Bank</a:t>
            </a:r>
          </a:p>
          <a:p>
            <a:pPr algn="ctr"/>
            <a:r>
              <a:rPr lang="en-US" dirty="0" smtClean="0"/>
              <a:t>to help you.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32808" y="2971800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latin typeface="BaaBookHmkBold" pitchFamily="2" charset="0"/>
              </a:rPr>
              <a:t>United</a:t>
            </a:r>
          </a:p>
          <a:p>
            <a:pPr algn="ctr"/>
            <a:r>
              <a:rPr lang="en-US" sz="1000" b="1" dirty="0" smtClean="0">
                <a:latin typeface="BaaBookHmkBold" pitchFamily="2" charset="0"/>
              </a:rPr>
              <a:t>Kingdom</a:t>
            </a:r>
            <a:endParaRPr lang="en-US" sz="1000" b="1" dirty="0">
              <a:latin typeface="BaaBookHmkBol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038600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BaaBookHmkBold" pitchFamily="2" charset="0"/>
              </a:rPr>
              <a:t>FRANCE</a:t>
            </a:r>
            <a:endParaRPr lang="en-US" sz="1400" b="1" dirty="0">
              <a:latin typeface="BaaBookHmkBold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105400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BaaBookHmkBold" pitchFamily="2" charset="0"/>
              </a:rPr>
              <a:t>SPAIN</a:t>
            </a:r>
            <a:endParaRPr lang="en-US" sz="1400" b="1" dirty="0">
              <a:latin typeface="BaaBookHmkBold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4856" y="3505200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latin typeface="BaaBookHmkBold" pitchFamily="2" charset="0"/>
              </a:rPr>
              <a:t>GERMANY</a:t>
            </a:r>
            <a:endParaRPr lang="en-US" sz="1100" b="1" dirty="0">
              <a:latin typeface="BaaBookHmkBold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505200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latin typeface="BaaBookHmkBold" pitchFamily="2" charset="0"/>
              </a:rPr>
              <a:t>Belgium </a:t>
            </a:r>
            <a:endParaRPr lang="en-US" sz="1000" b="1" dirty="0">
              <a:latin typeface="BaaBookHmkBold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4876800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>
                <a:latin typeface="BaaBookHmkBold" pitchFamily="2" charset="0"/>
              </a:rPr>
              <a:t>ITALY</a:t>
            </a:r>
            <a:endParaRPr lang="en-US" sz="1000" b="1" dirty="0">
              <a:latin typeface="BaaBookHmkBold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98" y="3505200"/>
            <a:ext cx="7008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latin typeface="BaaBookHmkBold" pitchFamily="2" charset="0"/>
              </a:rPr>
              <a:t>POLAND</a:t>
            </a:r>
            <a:endParaRPr lang="en-US" sz="1100" b="1" dirty="0">
              <a:latin typeface="BaaBookHmkBold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2860" y="3886200"/>
            <a:ext cx="7425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latin typeface="BaaBookHmkBold" pitchFamily="2" charset="0"/>
              </a:rPr>
              <a:t>UKRAINE</a:t>
            </a:r>
            <a:endParaRPr lang="en-US" sz="1100" b="1" dirty="0">
              <a:latin typeface="BaaBookHmkBold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6575" y="2971800"/>
            <a:ext cx="619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latin typeface="BaaBookHmkBold" pitchFamily="2" charset="0"/>
              </a:rPr>
              <a:t>RUSSIA</a:t>
            </a:r>
            <a:endParaRPr lang="en-US" sz="1100" b="1" dirty="0">
              <a:latin typeface="BaaBookHmkBol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2013-08-10T14:31:44Z</dcterms:created>
  <dcterms:modified xsi:type="dcterms:W3CDTF">2013-08-10T14:39:42Z</dcterms:modified>
</cp:coreProperties>
</file>