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56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EE8"/>
    <a:srgbClr val="C5E08A"/>
    <a:srgbClr val="81EE7C"/>
    <a:srgbClr val="57C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2F5E-FD93-4555-9021-3C5C3A0FEC4B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8894B-B34D-4684-9A97-4E9FDDE16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F840-A2B2-4894-B12D-6CD13FFD62B2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EBB8E-4B64-4D46-BD8B-BD7F1B2D8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89C3-D108-4E46-8DFA-2E17339AA132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186C8-A997-4274-A1FB-BC8A504DF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77AD7-56FE-4013-8075-97A4F26418E6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2FFA3-32EB-4910-9C14-EA064DB26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1C2E9-1AC9-4EF4-A3DE-CB8694902CAA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59C99-014F-43E7-9B84-AD1368991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CD058-9085-496F-87B7-AA247DEE0717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99A0-9E4E-4919-AA14-59EA57B49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6028-5C36-4647-A250-96A8E8B39627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C61E-1DDF-44C1-A541-D463D0EE8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A387-16AB-49B4-93D0-9D6F5500C4BD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9D007-4CD3-4E9F-B056-87ED1E5D4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2ECE6-B429-4AFB-80E4-280AF5F5E0C9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84DE4-B13C-45F8-A729-C67393398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26F2-6DEC-47D2-893E-C8051389CB3A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F2B3-10D4-4832-B14E-AFB970551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1C2BE-4878-471C-B24D-404C44F70CF1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F5AE-5952-4F32-9D60-BCF67D796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9A6D7D-579D-4562-8F87-1FB5FFC803C3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5FAA3D-B56A-401F-9D0E-C63131D43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Locations in Latin America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2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9. Political Map of Latin America</a:t>
            </a:r>
          </a:p>
        </p:txBody>
      </p:sp>
      <p:pic>
        <p:nvPicPr>
          <p:cNvPr id="16387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4876800" y="1600200"/>
            <a:ext cx="2209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Haiti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10. Political Map of Latin America</a:t>
            </a:r>
          </a:p>
        </p:txBody>
      </p:sp>
      <p:pic>
        <p:nvPicPr>
          <p:cNvPr id="18435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4572000" y="1828800"/>
            <a:ext cx="2819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Panama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11. Physical Map of Latin America</a:t>
            </a:r>
          </a:p>
        </p:txBody>
      </p:sp>
      <p:pic>
        <p:nvPicPr>
          <p:cNvPr id="18435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5105400" y="3048000"/>
            <a:ext cx="2819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8200" y="3733800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Andes Mountains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Mountains that run down the </a:t>
            </a:r>
          </a:p>
          <a:p>
            <a:r>
              <a:rPr lang="en-US" dirty="0" smtClean="0"/>
              <a:t>Western coast of South America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12. Physical Map of Latin America</a:t>
            </a:r>
          </a:p>
        </p:txBody>
      </p:sp>
      <p:pic>
        <p:nvPicPr>
          <p:cNvPr id="18435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3429000" y="1371600"/>
            <a:ext cx="914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8200" y="3733800"/>
            <a:ext cx="2667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Sierra Madre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Mountains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Mountains that border the east and west coast of Mexico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57400" y="1600200"/>
            <a:ext cx="11430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13. Physical Map of Latin America</a:t>
            </a:r>
          </a:p>
        </p:txBody>
      </p:sp>
      <p:pic>
        <p:nvPicPr>
          <p:cNvPr id="18435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8200" y="3733800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Atacama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Desert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Dry desert that runs along the southern border of South America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4648200"/>
            <a:ext cx="11430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14. Physical Map of Latin America</a:t>
            </a:r>
          </a:p>
        </p:txBody>
      </p:sp>
      <p:pic>
        <p:nvPicPr>
          <p:cNvPr id="18435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8200" y="3733800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Gulf of Mexico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Body of water that is surrounded by Mexico to its west, the US to its north, and the Caribbean islands to its south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76600" y="1143000"/>
            <a:ext cx="8382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15. Physical Map of Latin America</a:t>
            </a:r>
          </a:p>
        </p:txBody>
      </p:sp>
      <p:pic>
        <p:nvPicPr>
          <p:cNvPr id="18435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667000" y="12192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90600" y="4191000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Caribbean Sea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Body of water that is surrounded by the Caribbean islands to its north, South America to its south and Central America to its west.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3810000" y="1295400"/>
            <a:ext cx="9906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1. Political Map of Latin America</a:t>
            </a:r>
          </a:p>
        </p:txBody>
      </p:sp>
      <p:pic>
        <p:nvPicPr>
          <p:cNvPr id="2051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133600" y="11430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5400000">
            <a:off x="5943600" y="1676400"/>
            <a:ext cx="10668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38400" y="4953000"/>
            <a:ext cx="12192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33600" y="3429000"/>
            <a:ext cx="1600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6362700" y="4914900"/>
            <a:ext cx="9906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2514600" cy="1323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South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2. Political Map of Latin America</a:t>
            </a:r>
          </a:p>
        </p:txBody>
      </p:sp>
      <p:pic>
        <p:nvPicPr>
          <p:cNvPr id="3075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133600" y="11430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4876800" y="1371600"/>
            <a:ext cx="3810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4191000" y="2133600"/>
            <a:ext cx="2286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3848100" y="1181100"/>
            <a:ext cx="304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105400" y="1752600"/>
            <a:ext cx="609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Caribbean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3. Political Map of Latin America</a:t>
            </a:r>
          </a:p>
        </p:txBody>
      </p:sp>
      <p:pic>
        <p:nvPicPr>
          <p:cNvPr id="5123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4419600" y="1524000"/>
            <a:ext cx="8382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581400" y="2819400"/>
            <a:ext cx="457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200400" y="2514600"/>
            <a:ext cx="5334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4724400" y="1828800"/>
            <a:ext cx="7620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8600" y="1905000"/>
            <a:ext cx="2667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Central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4. Political Map of Latin America</a:t>
            </a:r>
          </a:p>
        </p:txBody>
      </p:sp>
      <p:pic>
        <p:nvPicPr>
          <p:cNvPr id="6147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3962400" y="3886200"/>
            <a:ext cx="18288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Brazil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5. Political Map of Latin America</a:t>
            </a:r>
          </a:p>
        </p:txBody>
      </p:sp>
      <p:pic>
        <p:nvPicPr>
          <p:cNvPr id="9219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2971800" y="2971800"/>
            <a:ext cx="18288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Colombia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6. Political Map of Latin America</a:t>
            </a:r>
          </a:p>
        </p:txBody>
      </p:sp>
      <p:pic>
        <p:nvPicPr>
          <p:cNvPr id="10243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5257800" y="1828800"/>
            <a:ext cx="16002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Venezuela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7. Political Map of Latin America</a:t>
            </a:r>
          </a:p>
        </p:txBody>
      </p:sp>
      <p:pic>
        <p:nvPicPr>
          <p:cNvPr id="12291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5334000" y="2209800"/>
            <a:ext cx="2209800" cy="1828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Bolivia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8. Political Map of Latin America</a:t>
            </a:r>
          </a:p>
        </p:txBody>
      </p:sp>
      <p:pic>
        <p:nvPicPr>
          <p:cNvPr id="14339" name="Picture 2" descr="north america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514600" y="1295400"/>
            <a:ext cx="44196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4572000" y="1447800"/>
            <a:ext cx="2209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Cuba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3180</TotalTime>
  <Words>216</Words>
  <Application>Microsoft Office PowerPoint</Application>
  <PresentationFormat>On-screen Show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Review Locations in Latin America </vt:lpstr>
      <vt:lpstr>1. Political Map of Latin America</vt:lpstr>
      <vt:lpstr>2. Political Map of Latin America</vt:lpstr>
      <vt:lpstr>3. Political Map of Latin America</vt:lpstr>
      <vt:lpstr>4. Political Map of Latin America</vt:lpstr>
      <vt:lpstr>5. Political Map of Latin America</vt:lpstr>
      <vt:lpstr>6. Political Map of Latin America</vt:lpstr>
      <vt:lpstr>7. Political Map of Latin America</vt:lpstr>
      <vt:lpstr>8. Political Map of Latin America</vt:lpstr>
      <vt:lpstr>9. Political Map of Latin America</vt:lpstr>
      <vt:lpstr>10. Political Map of Latin America</vt:lpstr>
      <vt:lpstr>11. Physical Map of Latin America</vt:lpstr>
      <vt:lpstr>12. Physical Map of Latin America</vt:lpstr>
      <vt:lpstr>13. Physical Map of Latin America</vt:lpstr>
      <vt:lpstr>14. Physical Map of Latin America</vt:lpstr>
      <vt:lpstr>15. Physical Map of Latin America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Political Map of Latin America</dc:title>
  <dc:creator>E200001364</dc:creator>
  <cp:lastModifiedBy>Susan</cp:lastModifiedBy>
  <cp:revision>62</cp:revision>
  <dcterms:created xsi:type="dcterms:W3CDTF">2011-01-06T14:07:45Z</dcterms:created>
  <dcterms:modified xsi:type="dcterms:W3CDTF">2013-12-11T11:33:55Z</dcterms:modified>
</cp:coreProperties>
</file>