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6" r:id="rId14"/>
    <p:sldId id="277" r:id="rId15"/>
    <p:sldId id="278" r:id="rId16"/>
    <p:sldId id="279" r:id="rId17"/>
    <p:sldId id="280" r:id="rId18"/>
    <p:sldId id="281" r:id="rId19"/>
    <p:sldId id="283" r:id="rId2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10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381761"/>
            <a:ext cx="8077200" cy="5867400"/>
          </a:xfrm>
          <a:custGeom>
            <a:avLst/>
            <a:gdLst/>
            <a:ahLst/>
            <a:cxnLst/>
            <a:rect l="l" t="t" r="r" b="b"/>
            <a:pathLst>
              <a:path w="8077200" h="5867400">
                <a:moveTo>
                  <a:pt x="0" y="977900"/>
                </a:moveTo>
                <a:lnTo>
                  <a:pt x="3241" y="897689"/>
                </a:lnTo>
                <a:lnTo>
                  <a:pt x="12799" y="819266"/>
                </a:lnTo>
                <a:lnTo>
                  <a:pt x="28421" y="742882"/>
                </a:lnTo>
                <a:lnTo>
                  <a:pt x="49855" y="668788"/>
                </a:lnTo>
                <a:lnTo>
                  <a:pt x="76849" y="597235"/>
                </a:lnTo>
                <a:lnTo>
                  <a:pt x="109153" y="528475"/>
                </a:lnTo>
                <a:lnTo>
                  <a:pt x="146514" y="462761"/>
                </a:lnTo>
                <a:lnTo>
                  <a:pt x="188681" y="400342"/>
                </a:lnTo>
                <a:lnTo>
                  <a:pt x="235401" y="341472"/>
                </a:lnTo>
                <a:lnTo>
                  <a:pt x="286424" y="286400"/>
                </a:lnTo>
                <a:lnTo>
                  <a:pt x="341497" y="235380"/>
                </a:lnTo>
                <a:lnTo>
                  <a:pt x="400370" y="188663"/>
                </a:lnTo>
                <a:lnTo>
                  <a:pt x="462789" y="146499"/>
                </a:lnTo>
                <a:lnTo>
                  <a:pt x="528503" y="109141"/>
                </a:lnTo>
                <a:lnTo>
                  <a:pt x="597262" y="76840"/>
                </a:lnTo>
                <a:lnTo>
                  <a:pt x="668812" y="49849"/>
                </a:lnTo>
                <a:lnTo>
                  <a:pt x="742903" y="28417"/>
                </a:lnTo>
                <a:lnTo>
                  <a:pt x="819282" y="12797"/>
                </a:lnTo>
                <a:lnTo>
                  <a:pt x="897698" y="3241"/>
                </a:lnTo>
                <a:lnTo>
                  <a:pt x="977900" y="0"/>
                </a:lnTo>
                <a:lnTo>
                  <a:pt x="7099300" y="0"/>
                </a:lnTo>
                <a:lnTo>
                  <a:pt x="7179510" y="3241"/>
                </a:lnTo>
                <a:lnTo>
                  <a:pt x="7257933" y="12797"/>
                </a:lnTo>
                <a:lnTo>
                  <a:pt x="7334317" y="28417"/>
                </a:lnTo>
                <a:lnTo>
                  <a:pt x="7408411" y="49849"/>
                </a:lnTo>
                <a:lnTo>
                  <a:pt x="7479964" y="76840"/>
                </a:lnTo>
                <a:lnTo>
                  <a:pt x="7548724" y="109141"/>
                </a:lnTo>
                <a:lnTo>
                  <a:pt x="7614438" y="146499"/>
                </a:lnTo>
                <a:lnTo>
                  <a:pt x="7676857" y="188663"/>
                </a:lnTo>
                <a:lnTo>
                  <a:pt x="7735727" y="235380"/>
                </a:lnTo>
                <a:lnTo>
                  <a:pt x="7790799" y="286400"/>
                </a:lnTo>
                <a:lnTo>
                  <a:pt x="7841819" y="341472"/>
                </a:lnTo>
                <a:lnTo>
                  <a:pt x="7888536" y="400342"/>
                </a:lnTo>
                <a:lnTo>
                  <a:pt x="7930700" y="462761"/>
                </a:lnTo>
                <a:lnTo>
                  <a:pt x="7968058" y="528475"/>
                </a:lnTo>
                <a:lnTo>
                  <a:pt x="8000359" y="597235"/>
                </a:lnTo>
                <a:lnTo>
                  <a:pt x="8027350" y="668788"/>
                </a:lnTo>
                <a:lnTo>
                  <a:pt x="8048782" y="742882"/>
                </a:lnTo>
                <a:lnTo>
                  <a:pt x="8064402" y="819266"/>
                </a:lnTo>
                <a:lnTo>
                  <a:pt x="8073958" y="897689"/>
                </a:lnTo>
                <a:lnTo>
                  <a:pt x="8077200" y="977900"/>
                </a:lnTo>
                <a:lnTo>
                  <a:pt x="8077200" y="4889500"/>
                </a:lnTo>
                <a:lnTo>
                  <a:pt x="8073958" y="4969701"/>
                </a:lnTo>
                <a:lnTo>
                  <a:pt x="8064402" y="5048117"/>
                </a:lnTo>
                <a:lnTo>
                  <a:pt x="8048782" y="5124496"/>
                </a:lnTo>
                <a:lnTo>
                  <a:pt x="8027350" y="5198587"/>
                </a:lnTo>
                <a:lnTo>
                  <a:pt x="8000359" y="5270137"/>
                </a:lnTo>
                <a:lnTo>
                  <a:pt x="7968058" y="5338896"/>
                </a:lnTo>
                <a:lnTo>
                  <a:pt x="7930700" y="5404610"/>
                </a:lnTo>
                <a:lnTo>
                  <a:pt x="7888536" y="5467029"/>
                </a:lnTo>
                <a:lnTo>
                  <a:pt x="7841819" y="5525902"/>
                </a:lnTo>
                <a:lnTo>
                  <a:pt x="7790799" y="5580975"/>
                </a:lnTo>
                <a:lnTo>
                  <a:pt x="7735727" y="5631998"/>
                </a:lnTo>
                <a:lnTo>
                  <a:pt x="7676857" y="5678718"/>
                </a:lnTo>
                <a:lnTo>
                  <a:pt x="7614438" y="5720885"/>
                </a:lnTo>
                <a:lnTo>
                  <a:pt x="7548724" y="5758246"/>
                </a:lnTo>
                <a:lnTo>
                  <a:pt x="7479964" y="5790550"/>
                </a:lnTo>
                <a:lnTo>
                  <a:pt x="7408411" y="5817544"/>
                </a:lnTo>
                <a:lnTo>
                  <a:pt x="7334317" y="5838978"/>
                </a:lnTo>
                <a:lnTo>
                  <a:pt x="7257933" y="5854600"/>
                </a:lnTo>
                <a:lnTo>
                  <a:pt x="7179510" y="5864158"/>
                </a:lnTo>
                <a:lnTo>
                  <a:pt x="7099300" y="5867400"/>
                </a:lnTo>
                <a:lnTo>
                  <a:pt x="977900" y="5867400"/>
                </a:lnTo>
                <a:lnTo>
                  <a:pt x="897698" y="5864158"/>
                </a:lnTo>
                <a:lnTo>
                  <a:pt x="819282" y="5854600"/>
                </a:lnTo>
                <a:lnTo>
                  <a:pt x="742903" y="5838978"/>
                </a:lnTo>
                <a:lnTo>
                  <a:pt x="668812" y="5817544"/>
                </a:lnTo>
                <a:lnTo>
                  <a:pt x="597262" y="5790550"/>
                </a:lnTo>
                <a:lnTo>
                  <a:pt x="528503" y="5758246"/>
                </a:lnTo>
                <a:lnTo>
                  <a:pt x="462789" y="5720885"/>
                </a:lnTo>
                <a:lnTo>
                  <a:pt x="400370" y="5678718"/>
                </a:lnTo>
                <a:lnTo>
                  <a:pt x="341497" y="5631998"/>
                </a:lnTo>
                <a:lnTo>
                  <a:pt x="286424" y="5580975"/>
                </a:lnTo>
                <a:lnTo>
                  <a:pt x="235401" y="5525902"/>
                </a:lnTo>
                <a:lnTo>
                  <a:pt x="188681" y="5467029"/>
                </a:lnTo>
                <a:lnTo>
                  <a:pt x="146514" y="5404610"/>
                </a:lnTo>
                <a:lnTo>
                  <a:pt x="109153" y="5338896"/>
                </a:lnTo>
                <a:lnTo>
                  <a:pt x="76849" y="5270137"/>
                </a:lnTo>
                <a:lnTo>
                  <a:pt x="49855" y="5198587"/>
                </a:lnTo>
                <a:lnTo>
                  <a:pt x="28421" y="5124496"/>
                </a:lnTo>
                <a:lnTo>
                  <a:pt x="12799" y="5048117"/>
                </a:lnTo>
                <a:lnTo>
                  <a:pt x="3241" y="4969701"/>
                </a:lnTo>
                <a:lnTo>
                  <a:pt x="0" y="4889500"/>
                </a:lnTo>
                <a:lnTo>
                  <a:pt x="0" y="97790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2452" y="3069971"/>
            <a:ext cx="7499095" cy="108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>
                <a:solidFill>
                  <a:srgbClr val="C00000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>
                <a:solidFill>
                  <a:srgbClr val="D5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>
                <a:solidFill>
                  <a:srgbClr val="C00000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37844" y="85343"/>
            <a:ext cx="7146035" cy="1278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70276" y="251460"/>
            <a:ext cx="3313176" cy="1115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5661" y="1137460"/>
                </a:lnTo>
                <a:lnTo>
                  <a:pt x="6907421" y="1121726"/>
                </a:lnTo>
                <a:lnTo>
                  <a:pt x="6943853" y="1097125"/>
                </a:lnTo>
                <a:lnTo>
                  <a:pt x="6973628" y="1064983"/>
                </a:lnTo>
                <a:lnTo>
                  <a:pt x="6995421" y="1026628"/>
                </a:lnTo>
                <a:lnTo>
                  <a:pt x="7007905" y="983386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4860" y="144738"/>
                </a:lnTo>
                <a:lnTo>
                  <a:pt x="6989126" y="102978"/>
                </a:lnTo>
                <a:lnTo>
                  <a:pt x="6964525" y="66546"/>
                </a:lnTo>
                <a:lnTo>
                  <a:pt x="6932383" y="36771"/>
                </a:lnTo>
                <a:lnTo>
                  <a:pt x="6894028" y="14978"/>
                </a:lnTo>
                <a:lnTo>
                  <a:pt x="6850786" y="249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819900" y="0"/>
                </a:lnTo>
                <a:lnTo>
                  <a:pt x="6865661" y="5539"/>
                </a:lnTo>
                <a:lnTo>
                  <a:pt x="6907421" y="21273"/>
                </a:lnTo>
                <a:lnTo>
                  <a:pt x="6943853" y="45874"/>
                </a:lnTo>
                <a:lnTo>
                  <a:pt x="6973628" y="78016"/>
                </a:lnTo>
                <a:lnTo>
                  <a:pt x="6995421" y="116371"/>
                </a:lnTo>
                <a:lnTo>
                  <a:pt x="7007905" y="159613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4860" y="998261"/>
                </a:lnTo>
                <a:lnTo>
                  <a:pt x="6989126" y="1040021"/>
                </a:lnTo>
                <a:lnTo>
                  <a:pt x="6964525" y="1076453"/>
                </a:lnTo>
                <a:lnTo>
                  <a:pt x="6932383" y="1106228"/>
                </a:lnTo>
                <a:lnTo>
                  <a:pt x="6894028" y="1128021"/>
                </a:lnTo>
                <a:lnTo>
                  <a:pt x="6850786" y="114050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983992" y="303275"/>
            <a:ext cx="3209544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>
                <a:solidFill>
                  <a:srgbClr val="C00000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923" y="299211"/>
            <a:ext cx="8328152" cy="912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rgbClr val="C00000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2044" y="2027046"/>
            <a:ext cx="6699910" cy="335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>
                <a:solidFill>
                  <a:srgbClr val="D5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457200"/>
            <a:ext cx="8697468" cy="601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9448" y="3311652"/>
            <a:ext cx="409956" cy="880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9" y="3357371"/>
            <a:ext cx="318515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0601" y="3426078"/>
            <a:ext cx="179705" cy="652145"/>
          </a:xfrm>
          <a:custGeom>
            <a:avLst/>
            <a:gdLst/>
            <a:ahLst/>
            <a:cxnLst/>
            <a:rect l="l" t="t" r="r" b="b"/>
            <a:pathLst>
              <a:path w="179705" h="652145">
                <a:moveTo>
                  <a:pt x="140335" y="192405"/>
                </a:moveTo>
                <a:lnTo>
                  <a:pt x="32131" y="192405"/>
                </a:lnTo>
                <a:lnTo>
                  <a:pt x="28067" y="193167"/>
                </a:lnTo>
                <a:lnTo>
                  <a:pt x="10192" y="241300"/>
                </a:lnTo>
                <a:lnTo>
                  <a:pt x="10069" y="255143"/>
                </a:lnTo>
                <a:lnTo>
                  <a:pt x="10032" y="255651"/>
                </a:lnTo>
                <a:lnTo>
                  <a:pt x="9779" y="257556"/>
                </a:lnTo>
                <a:lnTo>
                  <a:pt x="9651" y="259588"/>
                </a:lnTo>
                <a:lnTo>
                  <a:pt x="9398" y="261747"/>
                </a:lnTo>
                <a:lnTo>
                  <a:pt x="8636" y="267716"/>
                </a:lnTo>
                <a:lnTo>
                  <a:pt x="8381" y="269113"/>
                </a:lnTo>
                <a:lnTo>
                  <a:pt x="8128" y="270112"/>
                </a:lnTo>
                <a:lnTo>
                  <a:pt x="8214" y="281170"/>
                </a:lnTo>
                <a:lnTo>
                  <a:pt x="8435" y="295542"/>
                </a:lnTo>
                <a:lnTo>
                  <a:pt x="8770" y="308230"/>
                </a:lnTo>
                <a:lnTo>
                  <a:pt x="9017" y="320929"/>
                </a:lnTo>
                <a:lnTo>
                  <a:pt x="9240" y="336042"/>
                </a:lnTo>
                <a:lnTo>
                  <a:pt x="9357" y="340487"/>
                </a:lnTo>
                <a:lnTo>
                  <a:pt x="9779" y="352298"/>
                </a:lnTo>
                <a:lnTo>
                  <a:pt x="10023" y="394970"/>
                </a:lnTo>
                <a:lnTo>
                  <a:pt x="10703" y="437298"/>
                </a:lnTo>
                <a:lnTo>
                  <a:pt x="11777" y="475498"/>
                </a:lnTo>
                <a:lnTo>
                  <a:pt x="13588" y="513715"/>
                </a:lnTo>
                <a:lnTo>
                  <a:pt x="13843" y="518287"/>
                </a:lnTo>
                <a:lnTo>
                  <a:pt x="13670" y="532257"/>
                </a:lnTo>
                <a:lnTo>
                  <a:pt x="13207" y="555498"/>
                </a:lnTo>
                <a:lnTo>
                  <a:pt x="13207" y="575437"/>
                </a:lnTo>
                <a:lnTo>
                  <a:pt x="13462" y="581914"/>
                </a:lnTo>
                <a:lnTo>
                  <a:pt x="13969" y="587883"/>
                </a:lnTo>
                <a:lnTo>
                  <a:pt x="14859" y="594741"/>
                </a:lnTo>
                <a:lnTo>
                  <a:pt x="15338" y="601218"/>
                </a:lnTo>
                <a:lnTo>
                  <a:pt x="21971" y="643636"/>
                </a:lnTo>
                <a:lnTo>
                  <a:pt x="154356" y="651690"/>
                </a:lnTo>
                <a:lnTo>
                  <a:pt x="167736" y="650343"/>
                </a:lnTo>
                <a:lnTo>
                  <a:pt x="176358" y="641802"/>
                </a:lnTo>
                <a:lnTo>
                  <a:pt x="179564" y="630380"/>
                </a:lnTo>
                <a:lnTo>
                  <a:pt x="179450" y="611632"/>
                </a:lnTo>
                <a:lnTo>
                  <a:pt x="178816" y="607314"/>
                </a:lnTo>
                <a:lnTo>
                  <a:pt x="178435" y="601218"/>
                </a:lnTo>
                <a:lnTo>
                  <a:pt x="177986" y="587883"/>
                </a:lnTo>
                <a:lnTo>
                  <a:pt x="177868" y="575437"/>
                </a:lnTo>
                <a:lnTo>
                  <a:pt x="177673" y="539877"/>
                </a:lnTo>
                <a:lnTo>
                  <a:pt x="177419" y="532257"/>
                </a:lnTo>
                <a:lnTo>
                  <a:pt x="177165" y="526923"/>
                </a:lnTo>
                <a:lnTo>
                  <a:pt x="176911" y="525018"/>
                </a:lnTo>
                <a:lnTo>
                  <a:pt x="176656" y="521081"/>
                </a:lnTo>
                <a:lnTo>
                  <a:pt x="176149" y="509143"/>
                </a:lnTo>
                <a:lnTo>
                  <a:pt x="175691" y="500465"/>
                </a:lnTo>
                <a:lnTo>
                  <a:pt x="175286" y="492145"/>
                </a:lnTo>
                <a:lnTo>
                  <a:pt x="174566" y="480070"/>
                </a:lnTo>
                <a:lnTo>
                  <a:pt x="173091" y="453626"/>
                </a:lnTo>
                <a:lnTo>
                  <a:pt x="172466" y="441325"/>
                </a:lnTo>
                <a:lnTo>
                  <a:pt x="171957" y="433070"/>
                </a:lnTo>
                <a:lnTo>
                  <a:pt x="171323" y="421513"/>
                </a:lnTo>
                <a:lnTo>
                  <a:pt x="171069" y="411861"/>
                </a:lnTo>
                <a:lnTo>
                  <a:pt x="171069" y="406908"/>
                </a:lnTo>
                <a:lnTo>
                  <a:pt x="170815" y="402590"/>
                </a:lnTo>
                <a:lnTo>
                  <a:pt x="170306" y="394970"/>
                </a:lnTo>
                <a:lnTo>
                  <a:pt x="168401" y="371856"/>
                </a:lnTo>
                <a:lnTo>
                  <a:pt x="167640" y="364109"/>
                </a:lnTo>
                <a:lnTo>
                  <a:pt x="167005" y="357124"/>
                </a:lnTo>
                <a:lnTo>
                  <a:pt x="166243" y="344932"/>
                </a:lnTo>
                <a:lnTo>
                  <a:pt x="165988" y="340487"/>
                </a:lnTo>
                <a:lnTo>
                  <a:pt x="165988" y="336042"/>
                </a:lnTo>
                <a:lnTo>
                  <a:pt x="165735" y="330327"/>
                </a:lnTo>
                <a:lnTo>
                  <a:pt x="163194" y="263144"/>
                </a:lnTo>
                <a:lnTo>
                  <a:pt x="162813" y="255143"/>
                </a:lnTo>
                <a:lnTo>
                  <a:pt x="162560" y="241300"/>
                </a:lnTo>
                <a:lnTo>
                  <a:pt x="162306" y="239141"/>
                </a:lnTo>
                <a:lnTo>
                  <a:pt x="162179" y="237109"/>
                </a:lnTo>
                <a:lnTo>
                  <a:pt x="161925" y="235204"/>
                </a:lnTo>
                <a:lnTo>
                  <a:pt x="161798" y="233299"/>
                </a:lnTo>
                <a:lnTo>
                  <a:pt x="161290" y="229743"/>
                </a:lnTo>
                <a:lnTo>
                  <a:pt x="160909" y="227965"/>
                </a:lnTo>
                <a:lnTo>
                  <a:pt x="160655" y="226314"/>
                </a:lnTo>
                <a:lnTo>
                  <a:pt x="144906" y="193802"/>
                </a:lnTo>
                <a:lnTo>
                  <a:pt x="142621" y="193294"/>
                </a:lnTo>
                <a:lnTo>
                  <a:pt x="140335" y="192405"/>
                </a:lnTo>
                <a:close/>
              </a:path>
              <a:path w="179705" h="652145">
                <a:moveTo>
                  <a:pt x="69342" y="0"/>
                </a:moveTo>
                <a:lnTo>
                  <a:pt x="60198" y="254"/>
                </a:lnTo>
                <a:lnTo>
                  <a:pt x="56387" y="762"/>
                </a:lnTo>
                <a:lnTo>
                  <a:pt x="52578" y="1905"/>
                </a:lnTo>
                <a:lnTo>
                  <a:pt x="48894" y="2921"/>
                </a:lnTo>
                <a:lnTo>
                  <a:pt x="44957" y="5080"/>
                </a:lnTo>
                <a:lnTo>
                  <a:pt x="41148" y="8255"/>
                </a:lnTo>
                <a:lnTo>
                  <a:pt x="40767" y="8636"/>
                </a:lnTo>
                <a:lnTo>
                  <a:pt x="38607" y="10160"/>
                </a:lnTo>
                <a:lnTo>
                  <a:pt x="37465" y="11175"/>
                </a:lnTo>
                <a:lnTo>
                  <a:pt x="35560" y="12446"/>
                </a:lnTo>
                <a:lnTo>
                  <a:pt x="33147" y="14350"/>
                </a:lnTo>
                <a:lnTo>
                  <a:pt x="30734" y="16129"/>
                </a:lnTo>
                <a:lnTo>
                  <a:pt x="28448" y="18034"/>
                </a:lnTo>
                <a:lnTo>
                  <a:pt x="26035" y="19812"/>
                </a:lnTo>
                <a:lnTo>
                  <a:pt x="23622" y="21717"/>
                </a:lnTo>
                <a:lnTo>
                  <a:pt x="21971" y="22987"/>
                </a:lnTo>
                <a:lnTo>
                  <a:pt x="16382" y="28575"/>
                </a:lnTo>
                <a:lnTo>
                  <a:pt x="12954" y="33528"/>
                </a:lnTo>
                <a:lnTo>
                  <a:pt x="8381" y="43942"/>
                </a:lnTo>
                <a:lnTo>
                  <a:pt x="5715" y="49784"/>
                </a:lnTo>
                <a:lnTo>
                  <a:pt x="2540" y="56261"/>
                </a:lnTo>
                <a:lnTo>
                  <a:pt x="888" y="59055"/>
                </a:lnTo>
                <a:lnTo>
                  <a:pt x="0" y="62611"/>
                </a:lnTo>
                <a:lnTo>
                  <a:pt x="102" y="88137"/>
                </a:lnTo>
                <a:lnTo>
                  <a:pt x="381" y="93345"/>
                </a:lnTo>
                <a:lnTo>
                  <a:pt x="1269" y="99568"/>
                </a:lnTo>
                <a:lnTo>
                  <a:pt x="2031" y="105791"/>
                </a:lnTo>
                <a:lnTo>
                  <a:pt x="22732" y="142748"/>
                </a:lnTo>
                <a:lnTo>
                  <a:pt x="28575" y="147320"/>
                </a:lnTo>
                <a:lnTo>
                  <a:pt x="29591" y="148336"/>
                </a:lnTo>
                <a:lnTo>
                  <a:pt x="31368" y="149351"/>
                </a:lnTo>
                <a:lnTo>
                  <a:pt x="33909" y="150241"/>
                </a:lnTo>
                <a:lnTo>
                  <a:pt x="36322" y="151257"/>
                </a:lnTo>
                <a:lnTo>
                  <a:pt x="38607" y="152146"/>
                </a:lnTo>
                <a:lnTo>
                  <a:pt x="40640" y="152908"/>
                </a:lnTo>
                <a:lnTo>
                  <a:pt x="44450" y="154432"/>
                </a:lnTo>
                <a:lnTo>
                  <a:pt x="47751" y="156210"/>
                </a:lnTo>
                <a:lnTo>
                  <a:pt x="48894" y="156718"/>
                </a:lnTo>
                <a:lnTo>
                  <a:pt x="50165" y="157353"/>
                </a:lnTo>
                <a:lnTo>
                  <a:pt x="51562" y="157861"/>
                </a:lnTo>
                <a:lnTo>
                  <a:pt x="53593" y="158369"/>
                </a:lnTo>
                <a:lnTo>
                  <a:pt x="57657" y="159638"/>
                </a:lnTo>
                <a:lnTo>
                  <a:pt x="59690" y="160400"/>
                </a:lnTo>
                <a:lnTo>
                  <a:pt x="61849" y="161290"/>
                </a:lnTo>
                <a:lnTo>
                  <a:pt x="64897" y="162179"/>
                </a:lnTo>
                <a:lnTo>
                  <a:pt x="66293" y="162433"/>
                </a:lnTo>
                <a:lnTo>
                  <a:pt x="69342" y="163195"/>
                </a:lnTo>
                <a:lnTo>
                  <a:pt x="70104" y="163449"/>
                </a:lnTo>
                <a:lnTo>
                  <a:pt x="71374" y="163830"/>
                </a:lnTo>
                <a:lnTo>
                  <a:pt x="74803" y="164337"/>
                </a:lnTo>
                <a:lnTo>
                  <a:pt x="76835" y="164592"/>
                </a:lnTo>
                <a:lnTo>
                  <a:pt x="83693" y="165354"/>
                </a:lnTo>
                <a:lnTo>
                  <a:pt x="91140" y="165606"/>
                </a:lnTo>
                <a:lnTo>
                  <a:pt x="103407" y="164190"/>
                </a:lnTo>
                <a:lnTo>
                  <a:pt x="115950" y="160020"/>
                </a:lnTo>
                <a:lnTo>
                  <a:pt x="124587" y="156210"/>
                </a:lnTo>
                <a:lnTo>
                  <a:pt x="131572" y="152019"/>
                </a:lnTo>
                <a:lnTo>
                  <a:pt x="137032" y="147320"/>
                </a:lnTo>
                <a:lnTo>
                  <a:pt x="143637" y="141859"/>
                </a:lnTo>
                <a:lnTo>
                  <a:pt x="161290" y="117729"/>
                </a:lnTo>
                <a:lnTo>
                  <a:pt x="163322" y="112522"/>
                </a:lnTo>
                <a:lnTo>
                  <a:pt x="164592" y="106807"/>
                </a:lnTo>
                <a:lnTo>
                  <a:pt x="165100" y="100711"/>
                </a:lnTo>
                <a:lnTo>
                  <a:pt x="165735" y="94615"/>
                </a:lnTo>
                <a:lnTo>
                  <a:pt x="165988" y="88137"/>
                </a:lnTo>
                <a:lnTo>
                  <a:pt x="165902" y="80376"/>
                </a:lnTo>
                <a:lnTo>
                  <a:pt x="164082" y="69441"/>
                </a:lnTo>
                <a:lnTo>
                  <a:pt x="145311" y="33765"/>
                </a:lnTo>
                <a:lnTo>
                  <a:pt x="112903" y="8636"/>
                </a:lnTo>
                <a:lnTo>
                  <a:pt x="107696" y="6731"/>
                </a:lnTo>
                <a:lnTo>
                  <a:pt x="105537" y="5842"/>
                </a:lnTo>
                <a:lnTo>
                  <a:pt x="102235" y="4572"/>
                </a:lnTo>
                <a:lnTo>
                  <a:pt x="94106" y="1270"/>
                </a:lnTo>
                <a:lnTo>
                  <a:pt x="89535" y="508"/>
                </a:lnTo>
                <a:lnTo>
                  <a:pt x="77088" y="381"/>
                </a:lnTo>
                <a:lnTo>
                  <a:pt x="74168" y="126"/>
                </a:lnTo>
                <a:lnTo>
                  <a:pt x="69342" y="0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8729" y="3618484"/>
            <a:ext cx="171450" cy="459740"/>
          </a:xfrm>
          <a:custGeom>
            <a:avLst/>
            <a:gdLst/>
            <a:ahLst/>
            <a:cxnLst/>
            <a:rect l="l" t="t" r="r" b="b"/>
            <a:pathLst>
              <a:path w="171450" h="459739">
                <a:moveTo>
                  <a:pt x="26669" y="0"/>
                </a:moveTo>
                <a:lnTo>
                  <a:pt x="132206" y="0"/>
                </a:lnTo>
                <a:lnTo>
                  <a:pt x="134492" y="889"/>
                </a:lnTo>
                <a:lnTo>
                  <a:pt x="136778" y="1397"/>
                </a:lnTo>
                <a:lnTo>
                  <a:pt x="139191" y="1778"/>
                </a:lnTo>
                <a:lnTo>
                  <a:pt x="141604" y="2159"/>
                </a:lnTo>
                <a:lnTo>
                  <a:pt x="143890" y="3556"/>
                </a:lnTo>
                <a:lnTo>
                  <a:pt x="152399" y="26289"/>
                </a:lnTo>
                <a:lnTo>
                  <a:pt x="152399" y="32893"/>
                </a:lnTo>
                <a:lnTo>
                  <a:pt x="152399" y="33020"/>
                </a:lnTo>
                <a:lnTo>
                  <a:pt x="152526" y="33909"/>
                </a:lnTo>
                <a:lnTo>
                  <a:pt x="152780" y="35560"/>
                </a:lnTo>
                <a:lnTo>
                  <a:pt x="153161" y="37338"/>
                </a:lnTo>
                <a:lnTo>
                  <a:pt x="153415" y="39116"/>
                </a:lnTo>
                <a:lnTo>
                  <a:pt x="153669" y="40894"/>
                </a:lnTo>
                <a:lnTo>
                  <a:pt x="153796" y="42799"/>
                </a:lnTo>
                <a:lnTo>
                  <a:pt x="154050" y="44704"/>
                </a:lnTo>
                <a:lnTo>
                  <a:pt x="154177" y="46736"/>
                </a:lnTo>
                <a:lnTo>
                  <a:pt x="154431" y="48895"/>
                </a:lnTo>
                <a:lnTo>
                  <a:pt x="154558" y="50165"/>
                </a:lnTo>
                <a:lnTo>
                  <a:pt x="154558" y="50800"/>
                </a:lnTo>
                <a:lnTo>
                  <a:pt x="154558" y="56134"/>
                </a:lnTo>
                <a:lnTo>
                  <a:pt x="154685" y="62738"/>
                </a:lnTo>
                <a:lnTo>
                  <a:pt x="155066" y="70739"/>
                </a:lnTo>
                <a:lnTo>
                  <a:pt x="155495" y="82670"/>
                </a:lnTo>
                <a:lnTo>
                  <a:pt x="156012" y="95944"/>
                </a:lnTo>
                <a:lnTo>
                  <a:pt x="156521" y="109434"/>
                </a:lnTo>
                <a:lnTo>
                  <a:pt x="156990" y="121751"/>
                </a:lnTo>
                <a:lnTo>
                  <a:pt x="157606" y="137922"/>
                </a:lnTo>
                <a:lnTo>
                  <a:pt x="157860" y="143637"/>
                </a:lnTo>
                <a:lnTo>
                  <a:pt x="157860" y="145288"/>
                </a:lnTo>
                <a:lnTo>
                  <a:pt x="157860" y="148082"/>
                </a:lnTo>
                <a:lnTo>
                  <a:pt x="158114" y="152527"/>
                </a:lnTo>
                <a:lnTo>
                  <a:pt x="158495" y="158623"/>
                </a:lnTo>
                <a:lnTo>
                  <a:pt x="158876" y="164719"/>
                </a:lnTo>
                <a:lnTo>
                  <a:pt x="159511" y="171704"/>
                </a:lnTo>
                <a:lnTo>
                  <a:pt x="160273" y="179451"/>
                </a:lnTo>
                <a:lnTo>
                  <a:pt x="160908" y="187198"/>
                </a:lnTo>
                <a:lnTo>
                  <a:pt x="161543" y="194818"/>
                </a:lnTo>
                <a:lnTo>
                  <a:pt x="162178" y="202565"/>
                </a:lnTo>
                <a:lnTo>
                  <a:pt x="162686" y="210185"/>
                </a:lnTo>
                <a:lnTo>
                  <a:pt x="162940" y="214503"/>
                </a:lnTo>
                <a:lnTo>
                  <a:pt x="162940" y="215392"/>
                </a:lnTo>
                <a:lnTo>
                  <a:pt x="162940" y="219456"/>
                </a:lnTo>
                <a:lnTo>
                  <a:pt x="163067" y="224028"/>
                </a:lnTo>
                <a:lnTo>
                  <a:pt x="163194" y="229108"/>
                </a:lnTo>
                <a:lnTo>
                  <a:pt x="163448" y="234061"/>
                </a:lnTo>
                <a:lnTo>
                  <a:pt x="163829" y="240665"/>
                </a:lnTo>
                <a:lnTo>
                  <a:pt x="164337" y="248920"/>
                </a:lnTo>
                <a:lnTo>
                  <a:pt x="164963" y="261221"/>
                </a:lnTo>
                <a:lnTo>
                  <a:pt x="165681" y="274232"/>
                </a:lnTo>
                <a:lnTo>
                  <a:pt x="166438" y="287665"/>
                </a:lnTo>
                <a:lnTo>
                  <a:pt x="167158" y="299740"/>
                </a:lnTo>
                <a:lnTo>
                  <a:pt x="167639" y="309626"/>
                </a:lnTo>
                <a:lnTo>
                  <a:pt x="168020" y="316738"/>
                </a:lnTo>
                <a:lnTo>
                  <a:pt x="168274" y="322707"/>
                </a:lnTo>
                <a:lnTo>
                  <a:pt x="168528" y="328676"/>
                </a:lnTo>
                <a:lnTo>
                  <a:pt x="168782" y="332613"/>
                </a:lnTo>
                <a:lnTo>
                  <a:pt x="169036" y="334518"/>
                </a:lnTo>
                <a:lnTo>
                  <a:pt x="169290" y="339852"/>
                </a:lnTo>
                <a:lnTo>
                  <a:pt x="169544" y="347472"/>
                </a:lnTo>
                <a:lnTo>
                  <a:pt x="169544" y="357251"/>
                </a:lnTo>
                <a:lnTo>
                  <a:pt x="169544" y="367157"/>
                </a:lnTo>
                <a:lnTo>
                  <a:pt x="169544" y="375031"/>
                </a:lnTo>
                <a:lnTo>
                  <a:pt x="169671" y="381000"/>
                </a:lnTo>
                <a:lnTo>
                  <a:pt x="169671" y="386969"/>
                </a:lnTo>
                <a:lnTo>
                  <a:pt x="171322" y="419227"/>
                </a:lnTo>
                <a:lnTo>
                  <a:pt x="171322" y="424434"/>
                </a:lnTo>
                <a:lnTo>
                  <a:pt x="171436" y="437975"/>
                </a:lnTo>
                <a:lnTo>
                  <a:pt x="168230" y="449397"/>
                </a:lnTo>
                <a:lnTo>
                  <a:pt x="159608" y="457938"/>
                </a:lnTo>
                <a:lnTo>
                  <a:pt x="146228" y="459285"/>
                </a:lnTo>
                <a:lnTo>
                  <a:pt x="30987" y="458470"/>
                </a:lnTo>
                <a:lnTo>
                  <a:pt x="22605" y="458470"/>
                </a:lnTo>
                <a:lnTo>
                  <a:pt x="8254" y="435102"/>
                </a:lnTo>
                <a:lnTo>
                  <a:pt x="7619" y="429387"/>
                </a:lnTo>
                <a:lnTo>
                  <a:pt x="7238" y="423037"/>
                </a:lnTo>
                <a:lnTo>
                  <a:pt x="7238" y="416052"/>
                </a:lnTo>
                <a:lnTo>
                  <a:pt x="7238" y="409194"/>
                </a:lnTo>
                <a:lnTo>
                  <a:pt x="6730" y="402336"/>
                </a:lnTo>
                <a:lnTo>
                  <a:pt x="5841" y="395478"/>
                </a:lnTo>
                <a:lnTo>
                  <a:pt x="5333" y="389509"/>
                </a:lnTo>
                <a:lnTo>
                  <a:pt x="5079" y="383032"/>
                </a:lnTo>
                <a:lnTo>
                  <a:pt x="5079" y="376301"/>
                </a:lnTo>
                <a:lnTo>
                  <a:pt x="5079" y="369570"/>
                </a:lnTo>
                <a:lnTo>
                  <a:pt x="5079" y="363093"/>
                </a:lnTo>
                <a:lnTo>
                  <a:pt x="5206" y="356616"/>
                </a:lnTo>
                <a:lnTo>
                  <a:pt x="5333" y="350139"/>
                </a:lnTo>
                <a:lnTo>
                  <a:pt x="5460" y="343789"/>
                </a:lnTo>
                <a:lnTo>
                  <a:pt x="5587" y="337566"/>
                </a:lnTo>
                <a:lnTo>
                  <a:pt x="5714" y="331343"/>
                </a:lnTo>
                <a:lnTo>
                  <a:pt x="5714" y="325882"/>
                </a:lnTo>
                <a:lnTo>
                  <a:pt x="5460" y="321310"/>
                </a:lnTo>
                <a:lnTo>
                  <a:pt x="4782" y="308060"/>
                </a:lnTo>
                <a:lnTo>
                  <a:pt x="3226" y="269468"/>
                </a:lnTo>
                <a:lnTo>
                  <a:pt x="2083" y="219014"/>
                </a:lnTo>
                <a:lnTo>
                  <a:pt x="1778" y="168681"/>
                </a:lnTo>
                <a:lnTo>
                  <a:pt x="1777" y="164211"/>
                </a:lnTo>
                <a:lnTo>
                  <a:pt x="1650" y="159893"/>
                </a:lnTo>
                <a:lnTo>
                  <a:pt x="1396" y="152781"/>
                </a:lnTo>
                <a:lnTo>
                  <a:pt x="1142" y="145669"/>
                </a:lnTo>
                <a:lnTo>
                  <a:pt x="1015" y="137541"/>
                </a:lnTo>
                <a:lnTo>
                  <a:pt x="888" y="128524"/>
                </a:lnTo>
                <a:lnTo>
                  <a:pt x="642" y="115825"/>
                </a:lnTo>
                <a:lnTo>
                  <a:pt x="307" y="103137"/>
                </a:lnTo>
                <a:lnTo>
                  <a:pt x="86" y="88765"/>
                </a:lnTo>
                <a:lnTo>
                  <a:pt x="0" y="77707"/>
                </a:lnTo>
                <a:lnTo>
                  <a:pt x="253" y="76708"/>
                </a:lnTo>
                <a:lnTo>
                  <a:pt x="507" y="75311"/>
                </a:lnTo>
                <a:lnTo>
                  <a:pt x="761" y="73406"/>
                </a:lnTo>
                <a:lnTo>
                  <a:pt x="1015" y="71374"/>
                </a:lnTo>
                <a:lnTo>
                  <a:pt x="1269" y="69342"/>
                </a:lnTo>
                <a:lnTo>
                  <a:pt x="1523" y="67183"/>
                </a:lnTo>
                <a:lnTo>
                  <a:pt x="1650" y="65151"/>
                </a:lnTo>
                <a:lnTo>
                  <a:pt x="1904" y="63246"/>
                </a:lnTo>
                <a:lnTo>
                  <a:pt x="2031" y="61468"/>
                </a:lnTo>
                <a:lnTo>
                  <a:pt x="2031" y="59817"/>
                </a:lnTo>
                <a:lnTo>
                  <a:pt x="2158" y="58674"/>
                </a:lnTo>
                <a:lnTo>
                  <a:pt x="2158" y="58166"/>
                </a:lnTo>
                <a:lnTo>
                  <a:pt x="2158" y="11684"/>
                </a:lnTo>
                <a:lnTo>
                  <a:pt x="5333" y="6731"/>
                </a:lnTo>
                <a:lnTo>
                  <a:pt x="9651" y="3683"/>
                </a:lnTo>
                <a:lnTo>
                  <a:pt x="14731" y="2159"/>
                </a:lnTo>
                <a:lnTo>
                  <a:pt x="19938" y="762"/>
                </a:lnTo>
                <a:lnTo>
                  <a:pt x="24002" y="0"/>
                </a:lnTo>
                <a:lnTo>
                  <a:pt x="26669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0601" y="3426078"/>
            <a:ext cx="166370" cy="165735"/>
          </a:xfrm>
          <a:custGeom>
            <a:avLst/>
            <a:gdLst/>
            <a:ahLst/>
            <a:cxnLst/>
            <a:rect l="l" t="t" r="r" b="b"/>
            <a:pathLst>
              <a:path w="166369" h="165735">
                <a:moveTo>
                  <a:pt x="69342" y="0"/>
                </a:moveTo>
                <a:lnTo>
                  <a:pt x="71119" y="0"/>
                </a:lnTo>
                <a:lnTo>
                  <a:pt x="72643" y="126"/>
                </a:lnTo>
                <a:lnTo>
                  <a:pt x="74168" y="126"/>
                </a:lnTo>
                <a:lnTo>
                  <a:pt x="77088" y="381"/>
                </a:lnTo>
                <a:lnTo>
                  <a:pt x="80518" y="508"/>
                </a:lnTo>
                <a:lnTo>
                  <a:pt x="84455" y="508"/>
                </a:lnTo>
                <a:lnTo>
                  <a:pt x="89535" y="508"/>
                </a:lnTo>
                <a:lnTo>
                  <a:pt x="94106" y="1270"/>
                </a:lnTo>
                <a:lnTo>
                  <a:pt x="98171" y="2921"/>
                </a:lnTo>
                <a:lnTo>
                  <a:pt x="102235" y="4572"/>
                </a:lnTo>
                <a:lnTo>
                  <a:pt x="105537" y="5842"/>
                </a:lnTo>
                <a:lnTo>
                  <a:pt x="107696" y="6731"/>
                </a:lnTo>
                <a:lnTo>
                  <a:pt x="109855" y="7238"/>
                </a:lnTo>
                <a:lnTo>
                  <a:pt x="112903" y="8636"/>
                </a:lnTo>
                <a:lnTo>
                  <a:pt x="145311" y="33765"/>
                </a:lnTo>
                <a:lnTo>
                  <a:pt x="164082" y="69441"/>
                </a:lnTo>
                <a:lnTo>
                  <a:pt x="165988" y="88137"/>
                </a:lnTo>
                <a:lnTo>
                  <a:pt x="165735" y="94615"/>
                </a:lnTo>
                <a:lnTo>
                  <a:pt x="165100" y="100711"/>
                </a:lnTo>
                <a:lnTo>
                  <a:pt x="164592" y="106807"/>
                </a:lnTo>
                <a:lnTo>
                  <a:pt x="163322" y="112522"/>
                </a:lnTo>
                <a:lnTo>
                  <a:pt x="161290" y="117729"/>
                </a:lnTo>
                <a:lnTo>
                  <a:pt x="159385" y="122936"/>
                </a:lnTo>
                <a:lnTo>
                  <a:pt x="137032" y="147320"/>
                </a:lnTo>
                <a:lnTo>
                  <a:pt x="131572" y="152019"/>
                </a:lnTo>
                <a:lnTo>
                  <a:pt x="91140" y="165606"/>
                </a:lnTo>
                <a:lnTo>
                  <a:pt x="89535" y="165608"/>
                </a:lnTo>
                <a:lnTo>
                  <a:pt x="87884" y="165608"/>
                </a:lnTo>
                <a:lnTo>
                  <a:pt x="85851" y="165481"/>
                </a:lnTo>
                <a:lnTo>
                  <a:pt x="83693" y="165354"/>
                </a:lnTo>
                <a:lnTo>
                  <a:pt x="81534" y="165100"/>
                </a:lnTo>
                <a:lnTo>
                  <a:pt x="79121" y="164846"/>
                </a:lnTo>
                <a:lnTo>
                  <a:pt x="76835" y="164592"/>
                </a:lnTo>
                <a:lnTo>
                  <a:pt x="69342" y="163195"/>
                </a:lnTo>
                <a:lnTo>
                  <a:pt x="67818" y="162813"/>
                </a:lnTo>
                <a:lnTo>
                  <a:pt x="66293" y="162433"/>
                </a:lnTo>
                <a:lnTo>
                  <a:pt x="64897" y="162179"/>
                </a:lnTo>
                <a:lnTo>
                  <a:pt x="63626" y="161798"/>
                </a:lnTo>
                <a:lnTo>
                  <a:pt x="61849" y="161290"/>
                </a:lnTo>
                <a:lnTo>
                  <a:pt x="59690" y="160400"/>
                </a:lnTo>
                <a:lnTo>
                  <a:pt x="57657" y="159638"/>
                </a:lnTo>
                <a:lnTo>
                  <a:pt x="55625" y="159004"/>
                </a:lnTo>
                <a:lnTo>
                  <a:pt x="53593" y="158369"/>
                </a:lnTo>
                <a:lnTo>
                  <a:pt x="51562" y="157861"/>
                </a:lnTo>
                <a:lnTo>
                  <a:pt x="50165" y="157353"/>
                </a:lnTo>
                <a:lnTo>
                  <a:pt x="49403" y="156972"/>
                </a:lnTo>
                <a:lnTo>
                  <a:pt x="48894" y="156718"/>
                </a:lnTo>
                <a:lnTo>
                  <a:pt x="47751" y="156210"/>
                </a:lnTo>
                <a:lnTo>
                  <a:pt x="46100" y="155321"/>
                </a:lnTo>
                <a:lnTo>
                  <a:pt x="44450" y="154432"/>
                </a:lnTo>
                <a:lnTo>
                  <a:pt x="42544" y="153670"/>
                </a:lnTo>
                <a:lnTo>
                  <a:pt x="40640" y="152908"/>
                </a:lnTo>
                <a:lnTo>
                  <a:pt x="38607" y="152146"/>
                </a:lnTo>
                <a:lnTo>
                  <a:pt x="36322" y="151257"/>
                </a:lnTo>
                <a:lnTo>
                  <a:pt x="33909" y="150241"/>
                </a:lnTo>
                <a:lnTo>
                  <a:pt x="31368" y="149351"/>
                </a:lnTo>
                <a:lnTo>
                  <a:pt x="29591" y="148336"/>
                </a:lnTo>
                <a:lnTo>
                  <a:pt x="28575" y="147320"/>
                </a:lnTo>
                <a:lnTo>
                  <a:pt x="22732" y="142748"/>
                </a:lnTo>
                <a:lnTo>
                  <a:pt x="2031" y="105791"/>
                </a:lnTo>
                <a:lnTo>
                  <a:pt x="1269" y="99568"/>
                </a:lnTo>
                <a:lnTo>
                  <a:pt x="381" y="93345"/>
                </a:lnTo>
                <a:lnTo>
                  <a:pt x="0" y="86233"/>
                </a:lnTo>
                <a:lnTo>
                  <a:pt x="0" y="78359"/>
                </a:lnTo>
                <a:lnTo>
                  <a:pt x="0" y="75184"/>
                </a:lnTo>
                <a:lnTo>
                  <a:pt x="0" y="71374"/>
                </a:lnTo>
                <a:lnTo>
                  <a:pt x="0" y="67056"/>
                </a:lnTo>
                <a:lnTo>
                  <a:pt x="0" y="62611"/>
                </a:lnTo>
                <a:lnTo>
                  <a:pt x="888" y="59055"/>
                </a:lnTo>
                <a:lnTo>
                  <a:pt x="2540" y="56261"/>
                </a:lnTo>
                <a:lnTo>
                  <a:pt x="5715" y="49784"/>
                </a:lnTo>
                <a:lnTo>
                  <a:pt x="8381" y="43942"/>
                </a:lnTo>
                <a:lnTo>
                  <a:pt x="10668" y="38735"/>
                </a:lnTo>
                <a:lnTo>
                  <a:pt x="12954" y="33528"/>
                </a:lnTo>
                <a:lnTo>
                  <a:pt x="16382" y="28575"/>
                </a:lnTo>
                <a:lnTo>
                  <a:pt x="21081" y="23875"/>
                </a:lnTo>
                <a:lnTo>
                  <a:pt x="21971" y="22987"/>
                </a:lnTo>
                <a:lnTo>
                  <a:pt x="23622" y="21717"/>
                </a:lnTo>
                <a:lnTo>
                  <a:pt x="26035" y="19812"/>
                </a:lnTo>
                <a:lnTo>
                  <a:pt x="28448" y="18034"/>
                </a:lnTo>
                <a:lnTo>
                  <a:pt x="30734" y="16129"/>
                </a:lnTo>
                <a:lnTo>
                  <a:pt x="33147" y="14350"/>
                </a:lnTo>
                <a:lnTo>
                  <a:pt x="35560" y="12446"/>
                </a:lnTo>
                <a:lnTo>
                  <a:pt x="37465" y="11175"/>
                </a:lnTo>
                <a:lnTo>
                  <a:pt x="38607" y="10160"/>
                </a:lnTo>
                <a:lnTo>
                  <a:pt x="39878" y="9271"/>
                </a:lnTo>
                <a:lnTo>
                  <a:pt x="40767" y="8636"/>
                </a:lnTo>
                <a:lnTo>
                  <a:pt x="41148" y="8255"/>
                </a:lnTo>
                <a:lnTo>
                  <a:pt x="44957" y="5080"/>
                </a:lnTo>
                <a:lnTo>
                  <a:pt x="48894" y="2921"/>
                </a:lnTo>
                <a:lnTo>
                  <a:pt x="52578" y="1905"/>
                </a:lnTo>
                <a:lnTo>
                  <a:pt x="56387" y="762"/>
                </a:lnTo>
                <a:lnTo>
                  <a:pt x="60198" y="254"/>
                </a:lnTo>
                <a:lnTo>
                  <a:pt x="64007" y="126"/>
                </a:lnTo>
                <a:lnTo>
                  <a:pt x="65912" y="0"/>
                </a:lnTo>
                <a:lnTo>
                  <a:pt x="67691" y="0"/>
                </a:lnTo>
                <a:lnTo>
                  <a:pt x="69342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9572" y="3307079"/>
            <a:ext cx="6053328" cy="903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1764" y="3352800"/>
            <a:ext cx="5961888" cy="8122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1821" y="3453849"/>
            <a:ext cx="5841886" cy="6929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53920" y="4520945"/>
            <a:ext cx="6251575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95"/>
              </a:lnSpc>
            </a:pPr>
            <a:r>
              <a:rPr sz="4000" spc="-395" dirty="0">
                <a:latin typeface="Arial"/>
                <a:cs typeface="Arial"/>
              </a:rPr>
              <a:t>Autocrac</a:t>
            </a:r>
            <a:r>
              <a:rPr sz="4000" spc="-405" dirty="0">
                <a:latin typeface="Arial"/>
                <a:cs typeface="Arial"/>
              </a:rPr>
              <a:t>y</a:t>
            </a:r>
            <a:r>
              <a:rPr sz="4000" spc="-545" dirty="0">
                <a:latin typeface="Arial"/>
                <a:cs typeface="Arial"/>
              </a:rPr>
              <a:t>,</a:t>
            </a:r>
            <a:r>
              <a:rPr sz="4000" spc="100" dirty="0">
                <a:latin typeface="Arial"/>
                <a:cs typeface="Arial"/>
              </a:rPr>
              <a:t> </a:t>
            </a:r>
            <a:r>
              <a:rPr sz="4000" spc="-505" dirty="0">
                <a:latin typeface="Arial"/>
                <a:cs typeface="Arial"/>
              </a:rPr>
              <a:t>Oligarchy,</a:t>
            </a:r>
            <a:r>
              <a:rPr sz="4000" spc="85" dirty="0">
                <a:latin typeface="Arial"/>
                <a:cs typeface="Arial"/>
              </a:rPr>
              <a:t> </a:t>
            </a:r>
            <a:r>
              <a:rPr sz="4000" spc="-509" dirty="0">
                <a:latin typeface="Arial"/>
                <a:cs typeface="Arial"/>
              </a:rPr>
              <a:t>&amp;</a:t>
            </a:r>
            <a:r>
              <a:rPr sz="4000" spc="100" dirty="0">
                <a:latin typeface="Arial"/>
                <a:cs typeface="Arial"/>
              </a:rPr>
              <a:t> </a:t>
            </a:r>
            <a:r>
              <a:rPr sz="4000" spc="-565" dirty="0">
                <a:latin typeface="Arial"/>
                <a:cs typeface="Arial"/>
              </a:rPr>
              <a:t>Democracy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39084" y="1508760"/>
            <a:ext cx="2930652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51276" y="1554480"/>
            <a:ext cx="2839212" cy="807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0458" y="1613153"/>
            <a:ext cx="2720212" cy="6894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0635" y="2423160"/>
            <a:ext cx="5532120" cy="1046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2827" y="2468879"/>
            <a:ext cx="5440680" cy="9555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2772" y="2527554"/>
            <a:ext cx="5320918" cy="8376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5343"/>
            <a:ext cx="71460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4316" y="251460"/>
            <a:ext cx="7243571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5661" y="1137460"/>
                </a:lnTo>
                <a:lnTo>
                  <a:pt x="6907421" y="1121726"/>
                </a:lnTo>
                <a:lnTo>
                  <a:pt x="6943853" y="1097125"/>
                </a:lnTo>
                <a:lnTo>
                  <a:pt x="6973628" y="1064983"/>
                </a:lnTo>
                <a:lnTo>
                  <a:pt x="6995421" y="1026628"/>
                </a:lnTo>
                <a:lnTo>
                  <a:pt x="7007905" y="983386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4860" y="144738"/>
                </a:lnTo>
                <a:lnTo>
                  <a:pt x="6989126" y="102978"/>
                </a:lnTo>
                <a:lnTo>
                  <a:pt x="6964525" y="66546"/>
                </a:lnTo>
                <a:lnTo>
                  <a:pt x="6932383" y="36771"/>
                </a:lnTo>
                <a:lnTo>
                  <a:pt x="6894028" y="14978"/>
                </a:lnTo>
                <a:lnTo>
                  <a:pt x="6850786" y="249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819900" y="0"/>
                </a:lnTo>
                <a:lnTo>
                  <a:pt x="6865661" y="5539"/>
                </a:lnTo>
                <a:lnTo>
                  <a:pt x="6907421" y="21273"/>
                </a:lnTo>
                <a:lnTo>
                  <a:pt x="6943853" y="45874"/>
                </a:lnTo>
                <a:lnTo>
                  <a:pt x="6973628" y="78016"/>
                </a:lnTo>
                <a:lnTo>
                  <a:pt x="6995421" y="116371"/>
                </a:lnTo>
                <a:lnTo>
                  <a:pt x="7007905" y="159613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4860" y="998261"/>
                </a:lnTo>
                <a:lnTo>
                  <a:pt x="6989126" y="1040021"/>
                </a:lnTo>
                <a:lnTo>
                  <a:pt x="6964525" y="1076453"/>
                </a:lnTo>
                <a:lnTo>
                  <a:pt x="6932383" y="1106228"/>
                </a:lnTo>
                <a:lnTo>
                  <a:pt x="6894028" y="1128021"/>
                </a:lnTo>
                <a:lnTo>
                  <a:pt x="6850786" y="114050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8032" y="303275"/>
            <a:ext cx="7139940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893444">
              <a:lnSpc>
                <a:spcPts val="4305"/>
              </a:lnSpc>
            </a:pPr>
            <a:r>
              <a:rPr spc="545" dirty="0"/>
              <a:t>Demo</a:t>
            </a:r>
            <a:r>
              <a:rPr spc="375" dirty="0"/>
              <a:t>c</a:t>
            </a:r>
            <a:r>
              <a:rPr spc="210" dirty="0"/>
              <a:t>r</a:t>
            </a:r>
            <a:r>
              <a:rPr spc="400" dirty="0"/>
              <a:t>a</a:t>
            </a:r>
            <a:r>
              <a:rPr spc="270" dirty="0"/>
              <a:t>t</a:t>
            </a:r>
            <a:r>
              <a:rPr spc="380" dirty="0"/>
              <a:t>i</a:t>
            </a:r>
            <a:r>
              <a:rPr spc="540" dirty="0"/>
              <a:t>c</a:t>
            </a:r>
            <a:r>
              <a:rPr spc="-10" dirty="0"/>
              <a:t> </a:t>
            </a:r>
            <a:r>
              <a:rPr spc="110" dirty="0"/>
              <a:t>G</a:t>
            </a:r>
            <a:r>
              <a:rPr spc="525" dirty="0"/>
              <a:t>o</a:t>
            </a:r>
            <a:r>
              <a:rPr spc="505" dirty="0"/>
              <a:t>v</a:t>
            </a:r>
            <a:r>
              <a:rPr spc="335" dirty="0"/>
              <a:t>ern</a:t>
            </a:r>
            <a:r>
              <a:rPr spc="540" dirty="0"/>
              <a:t>m</a:t>
            </a:r>
            <a:r>
              <a:rPr spc="340" dirty="0"/>
              <a:t>e</a:t>
            </a:r>
            <a:r>
              <a:rPr spc="345" dirty="0"/>
              <a:t>n</a:t>
            </a:r>
            <a:r>
              <a:rPr spc="65" dirty="0"/>
              <a:t>ts: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255139"/>
            <a:ext cx="6426200" cy="3416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434" dirty="0">
                <a:latin typeface="Arial"/>
                <a:cs typeface="Arial"/>
              </a:rPr>
              <a:t>There</a:t>
            </a:r>
            <a:r>
              <a:rPr sz="3200" spc="80" dirty="0">
                <a:latin typeface="Arial"/>
                <a:cs typeface="Arial"/>
              </a:rPr>
              <a:t> </a:t>
            </a:r>
            <a:r>
              <a:rPr sz="3200" spc="-390" dirty="0">
                <a:latin typeface="Arial"/>
                <a:cs typeface="Arial"/>
              </a:rPr>
              <a:t>are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300" dirty="0">
                <a:latin typeface="Arial"/>
                <a:cs typeface="Arial"/>
              </a:rPr>
              <a:t>two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290" dirty="0">
                <a:latin typeface="Arial"/>
                <a:cs typeface="Arial"/>
              </a:rPr>
              <a:t>forms</a:t>
            </a:r>
            <a:r>
              <a:rPr sz="3200" spc="5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of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380" dirty="0">
                <a:latin typeface="Arial"/>
                <a:cs typeface="Arial"/>
              </a:rPr>
              <a:t>democratic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390" dirty="0">
                <a:latin typeface="Arial"/>
                <a:cs typeface="Arial"/>
              </a:rPr>
              <a:t>governments:</a:t>
            </a:r>
            <a:endParaRPr sz="3200">
              <a:latin typeface="Arial"/>
              <a:cs typeface="Arial"/>
            </a:endParaRPr>
          </a:p>
          <a:p>
            <a:pPr marL="12700" indent="544195">
              <a:lnSpc>
                <a:spcPct val="100000"/>
              </a:lnSpc>
              <a:spcBef>
                <a:spcPts val="725"/>
              </a:spcBef>
              <a:tabLst>
                <a:tab pos="3640454" algn="l"/>
              </a:tabLst>
            </a:pPr>
            <a:r>
              <a:rPr sz="2800" spc="-290" dirty="0">
                <a:solidFill>
                  <a:srgbClr val="C00000"/>
                </a:solidFill>
                <a:latin typeface="Century"/>
                <a:cs typeface="Century"/>
              </a:rPr>
              <a:t>P</a:t>
            </a:r>
            <a:r>
              <a:rPr sz="2800" spc="120" dirty="0">
                <a:solidFill>
                  <a:srgbClr val="C00000"/>
                </a:solidFill>
                <a:latin typeface="Century"/>
                <a:cs typeface="Century"/>
              </a:rPr>
              <a:t>r</a:t>
            </a:r>
            <a:r>
              <a:rPr sz="2800" spc="235" dirty="0">
                <a:solidFill>
                  <a:srgbClr val="C00000"/>
                </a:solidFill>
                <a:latin typeface="Century"/>
                <a:cs typeface="Century"/>
              </a:rPr>
              <a:t>eside</a:t>
            </a:r>
            <a:r>
              <a:rPr sz="2800" spc="240" dirty="0">
                <a:solidFill>
                  <a:srgbClr val="C00000"/>
                </a:solidFill>
                <a:latin typeface="Century"/>
                <a:cs typeface="Century"/>
              </a:rPr>
              <a:t>n</a:t>
            </a:r>
            <a:r>
              <a:rPr sz="2800" spc="95" dirty="0">
                <a:solidFill>
                  <a:srgbClr val="C00000"/>
                </a:solidFill>
                <a:latin typeface="Century"/>
                <a:cs typeface="Century"/>
              </a:rPr>
              <a:t>tial</a:t>
            </a:r>
            <a:r>
              <a:rPr sz="2800" dirty="0">
                <a:solidFill>
                  <a:srgbClr val="C00000"/>
                </a:solidFill>
                <a:latin typeface="Century"/>
                <a:cs typeface="Century"/>
              </a:rPr>
              <a:t>	</a:t>
            </a:r>
            <a:r>
              <a:rPr sz="2800" spc="145" dirty="0">
                <a:solidFill>
                  <a:srgbClr val="C00000"/>
                </a:solidFill>
                <a:latin typeface="Century"/>
                <a:cs typeface="Century"/>
              </a:rPr>
              <a:t>Pa</a:t>
            </a:r>
            <a:r>
              <a:rPr sz="2800" spc="20" dirty="0">
                <a:solidFill>
                  <a:srgbClr val="C00000"/>
                </a:solidFill>
                <a:latin typeface="Century"/>
                <a:cs typeface="Century"/>
              </a:rPr>
              <a:t>r</a:t>
            </a:r>
            <a:r>
              <a:rPr sz="2800" spc="120" dirty="0">
                <a:solidFill>
                  <a:srgbClr val="C00000"/>
                </a:solidFill>
                <a:latin typeface="Century"/>
                <a:cs typeface="Century"/>
              </a:rPr>
              <a:t>lia</a:t>
            </a:r>
            <a:r>
              <a:rPr sz="2800" spc="245" dirty="0">
                <a:solidFill>
                  <a:srgbClr val="C00000"/>
                </a:solidFill>
                <a:latin typeface="Century"/>
                <a:cs typeface="Century"/>
              </a:rPr>
              <a:t>m</a:t>
            </a:r>
            <a:r>
              <a:rPr sz="2800" spc="265" dirty="0">
                <a:solidFill>
                  <a:srgbClr val="C00000"/>
                </a:solidFill>
                <a:latin typeface="Century"/>
                <a:cs typeface="Century"/>
              </a:rPr>
              <a:t>e</a:t>
            </a:r>
            <a:r>
              <a:rPr sz="2800" spc="260" dirty="0">
                <a:solidFill>
                  <a:srgbClr val="C00000"/>
                </a:solidFill>
                <a:latin typeface="Century"/>
                <a:cs typeface="Century"/>
              </a:rPr>
              <a:t>n</a:t>
            </a:r>
            <a:r>
              <a:rPr sz="2800" spc="320" dirty="0">
                <a:solidFill>
                  <a:srgbClr val="C00000"/>
                </a:solidFill>
                <a:latin typeface="Century"/>
                <a:cs typeface="Century"/>
              </a:rPr>
              <a:t>tary</a:t>
            </a:r>
            <a:endParaRPr sz="2800">
              <a:latin typeface="Century"/>
              <a:cs typeface="Century"/>
            </a:endParaRPr>
          </a:p>
          <a:p>
            <a:pPr>
              <a:lnSpc>
                <a:spcPts val="1800"/>
              </a:lnSpc>
              <a:spcBef>
                <a:spcPts val="38"/>
              </a:spcBef>
            </a:pPr>
            <a:endParaRPr sz="1800"/>
          </a:p>
          <a:p>
            <a:pPr>
              <a:lnSpc>
                <a:spcPts val="2800"/>
              </a:lnSpc>
            </a:pPr>
            <a:endParaRPr sz="2800"/>
          </a:p>
          <a:p>
            <a:pPr>
              <a:lnSpc>
                <a:spcPts val="2800"/>
              </a:lnSpc>
            </a:pPr>
            <a:endParaRPr sz="2800"/>
          </a:p>
          <a:p>
            <a:pPr marL="12700" marR="303530">
              <a:lnSpc>
                <a:spcPct val="100000"/>
              </a:lnSpc>
            </a:pPr>
            <a:r>
              <a:rPr sz="3200" spc="-380" dirty="0">
                <a:latin typeface="Arial"/>
                <a:cs typeface="Arial"/>
              </a:rPr>
              <a:t>Both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390" dirty="0">
                <a:latin typeface="Arial"/>
                <a:cs typeface="Arial"/>
              </a:rPr>
              <a:t>are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540" dirty="0">
                <a:latin typeface="Arial"/>
                <a:cs typeface="Arial"/>
              </a:rPr>
              <a:t>designed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to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409" dirty="0">
                <a:latin typeface="Arial"/>
                <a:cs typeface="Arial"/>
              </a:rPr>
              <a:t>repres</a:t>
            </a:r>
            <a:r>
              <a:rPr sz="3200" spc="-480" dirty="0">
                <a:latin typeface="Arial"/>
                <a:cs typeface="Arial"/>
              </a:rPr>
              <a:t>e</a:t>
            </a:r>
            <a:r>
              <a:rPr sz="3200" spc="-40" dirty="0">
                <a:latin typeface="Arial"/>
                <a:cs typeface="Arial"/>
              </a:rPr>
              <a:t>nt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spc="-484" dirty="0">
                <a:latin typeface="Arial"/>
                <a:cs typeface="Arial"/>
              </a:rPr>
              <a:t>and</a:t>
            </a:r>
            <a:r>
              <a:rPr sz="3200" spc="60" dirty="0">
                <a:latin typeface="Arial"/>
                <a:cs typeface="Arial"/>
              </a:rPr>
              <a:t> </a:t>
            </a:r>
            <a:r>
              <a:rPr sz="3200" spc="-240" dirty="0">
                <a:latin typeface="Arial"/>
                <a:cs typeface="Arial"/>
              </a:rPr>
              <a:t>protect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70" dirty="0">
                <a:latin typeface="Arial"/>
                <a:cs typeface="Arial"/>
              </a:rPr>
              <a:t>the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270" dirty="0">
                <a:latin typeface="Arial"/>
                <a:cs typeface="Arial"/>
              </a:rPr>
              <a:t>righ</a:t>
            </a:r>
            <a:r>
              <a:rPr sz="3200" spc="-190" dirty="0">
                <a:latin typeface="Arial"/>
                <a:cs typeface="Arial"/>
              </a:rPr>
              <a:t>t</a:t>
            </a:r>
            <a:r>
              <a:rPr sz="3200" spc="-545" dirty="0">
                <a:latin typeface="Arial"/>
                <a:cs typeface="Arial"/>
              </a:rPr>
              <a:t>s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of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270" dirty="0">
                <a:latin typeface="Arial"/>
                <a:cs typeface="Arial"/>
              </a:rPr>
              <a:t>the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360" dirty="0">
                <a:latin typeface="Arial"/>
                <a:cs typeface="Arial"/>
              </a:rPr>
              <a:t>citizens.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5343"/>
            <a:ext cx="71460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6924" y="251460"/>
            <a:ext cx="6658356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5661" y="1137460"/>
                </a:lnTo>
                <a:lnTo>
                  <a:pt x="6907421" y="1121726"/>
                </a:lnTo>
                <a:lnTo>
                  <a:pt x="6943853" y="1097125"/>
                </a:lnTo>
                <a:lnTo>
                  <a:pt x="6973628" y="1064983"/>
                </a:lnTo>
                <a:lnTo>
                  <a:pt x="6995421" y="1026628"/>
                </a:lnTo>
                <a:lnTo>
                  <a:pt x="7007905" y="983386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4860" y="144738"/>
                </a:lnTo>
                <a:lnTo>
                  <a:pt x="6989126" y="102978"/>
                </a:lnTo>
                <a:lnTo>
                  <a:pt x="6964525" y="66546"/>
                </a:lnTo>
                <a:lnTo>
                  <a:pt x="6932383" y="36771"/>
                </a:lnTo>
                <a:lnTo>
                  <a:pt x="6894028" y="14978"/>
                </a:lnTo>
                <a:lnTo>
                  <a:pt x="6850786" y="249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819900" y="0"/>
                </a:lnTo>
                <a:lnTo>
                  <a:pt x="6865661" y="5539"/>
                </a:lnTo>
                <a:lnTo>
                  <a:pt x="6907421" y="21273"/>
                </a:lnTo>
                <a:lnTo>
                  <a:pt x="6943853" y="45874"/>
                </a:lnTo>
                <a:lnTo>
                  <a:pt x="6973628" y="78016"/>
                </a:lnTo>
                <a:lnTo>
                  <a:pt x="6995421" y="116371"/>
                </a:lnTo>
                <a:lnTo>
                  <a:pt x="7007905" y="159613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4860" y="998261"/>
                </a:lnTo>
                <a:lnTo>
                  <a:pt x="6989126" y="1040021"/>
                </a:lnTo>
                <a:lnTo>
                  <a:pt x="6964525" y="1076453"/>
                </a:lnTo>
                <a:lnTo>
                  <a:pt x="6932383" y="1106228"/>
                </a:lnTo>
                <a:lnTo>
                  <a:pt x="6894028" y="1128021"/>
                </a:lnTo>
                <a:lnTo>
                  <a:pt x="6850786" y="114050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0639" y="303275"/>
            <a:ext cx="6554724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1186180">
              <a:lnSpc>
                <a:spcPts val="4305"/>
              </a:lnSpc>
            </a:pPr>
            <a:r>
              <a:rPr spc="-370" dirty="0"/>
              <a:t>P</a:t>
            </a:r>
            <a:r>
              <a:rPr spc="180" dirty="0"/>
              <a:t>r</a:t>
            </a:r>
            <a:r>
              <a:rPr spc="300" dirty="0"/>
              <a:t>eside</a:t>
            </a:r>
            <a:r>
              <a:rPr spc="320" dirty="0"/>
              <a:t>n</a:t>
            </a:r>
            <a:r>
              <a:rPr spc="55" dirty="0"/>
              <a:t>t</a:t>
            </a:r>
            <a:r>
              <a:rPr spc="30" dirty="0"/>
              <a:t>i</a:t>
            </a:r>
            <a:r>
              <a:rPr spc="200" dirty="0"/>
              <a:t>al</a:t>
            </a:r>
            <a:r>
              <a:rPr spc="15" dirty="0"/>
              <a:t> </a:t>
            </a:r>
            <a:r>
              <a:rPr spc="545" dirty="0"/>
              <a:t>Demo</a:t>
            </a:r>
            <a:r>
              <a:rPr spc="375" dirty="0"/>
              <a:t>c</a:t>
            </a:r>
            <a:r>
              <a:rPr spc="210" dirty="0"/>
              <a:t>r</a:t>
            </a:r>
            <a:r>
              <a:rPr spc="580" dirty="0"/>
              <a:t>a</a:t>
            </a:r>
            <a:r>
              <a:rPr spc="790" dirty="0"/>
              <a:t>c</a:t>
            </a:r>
            <a:r>
              <a:rPr spc="635" dirty="0"/>
              <a:t>y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255139"/>
            <a:ext cx="6428740" cy="318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420" dirty="0">
                <a:latin typeface="Arial"/>
                <a:cs typeface="Arial"/>
              </a:rPr>
              <a:t>The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185" dirty="0">
                <a:latin typeface="Arial"/>
                <a:cs typeface="Arial"/>
              </a:rPr>
              <a:t>cit</a:t>
            </a:r>
            <a:r>
              <a:rPr sz="2600" spc="-120" dirty="0">
                <a:latin typeface="Arial"/>
                <a:cs typeface="Arial"/>
              </a:rPr>
              <a:t>i</a:t>
            </a:r>
            <a:r>
              <a:rPr sz="2600" spc="-355" dirty="0">
                <a:latin typeface="Arial"/>
                <a:cs typeface="Arial"/>
              </a:rPr>
              <a:t>z</a:t>
            </a:r>
            <a:r>
              <a:rPr sz="2600" spc="-405" dirty="0">
                <a:latin typeface="Arial"/>
                <a:cs typeface="Arial"/>
              </a:rPr>
              <a:t>e</a:t>
            </a:r>
            <a:r>
              <a:rPr sz="2600" spc="-345" dirty="0">
                <a:latin typeface="Arial"/>
                <a:cs typeface="Arial"/>
              </a:rPr>
              <a:t>ns</a:t>
            </a:r>
            <a:r>
              <a:rPr sz="2600" spc="65" dirty="0">
                <a:latin typeface="Arial"/>
                <a:cs typeface="Arial"/>
              </a:rPr>
              <a:t> </a:t>
            </a:r>
            <a:r>
              <a:rPr sz="2600" spc="-325" dirty="0">
                <a:latin typeface="Arial"/>
                <a:cs typeface="Arial"/>
              </a:rPr>
              <a:t>v</a:t>
            </a:r>
            <a:r>
              <a:rPr sz="2600" spc="-360" dirty="0">
                <a:latin typeface="Arial"/>
                <a:cs typeface="Arial"/>
              </a:rPr>
              <a:t>o</a:t>
            </a:r>
            <a:r>
              <a:rPr sz="2600" spc="-155" dirty="0">
                <a:latin typeface="Arial"/>
                <a:cs typeface="Arial"/>
              </a:rPr>
              <a:t>te</a:t>
            </a:r>
            <a:r>
              <a:rPr sz="2600" spc="50" dirty="0">
                <a:latin typeface="Arial"/>
                <a:cs typeface="Arial"/>
              </a:rPr>
              <a:t> </a:t>
            </a:r>
            <a:r>
              <a:rPr sz="2600" u="heavy" spc="-229" dirty="0">
                <a:latin typeface="Arial"/>
                <a:cs typeface="Arial"/>
              </a:rPr>
              <a:t>directly</a:t>
            </a:r>
            <a:r>
              <a:rPr sz="2600" spc="5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for</a:t>
            </a:r>
            <a:r>
              <a:rPr sz="2600" spc="45" dirty="0">
                <a:latin typeface="Arial"/>
                <a:cs typeface="Arial"/>
              </a:rPr>
              <a:t> </a:t>
            </a:r>
            <a:r>
              <a:rPr sz="2600" spc="-220" dirty="0">
                <a:latin typeface="Arial"/>
                <a:cs typeface="Arial"/>
              </a:rPr>
              <a:t>the</a:t>
            </a:r>
            <a:r>
              <a:rPr sz="2600" spc="45" dirty="0">
                <a:latin typeface="Arial"/>
                <a:cs typeface="Arial"/>
              </a:rPr>
              <a:t> </a:t>
            </a:r>
            <a:r>
              <a:rPr sz="2600" spc="-409" dirty="0">
                <a:latin typeface="Arial"/>
                <a:cs typeface="Arial"/>
              </a:rPr>
              <a:t>lead</a:t>
            </a:r>
            <a:r>
              <a:rPr sz="2600" spc="-490" dirty="0">
                <a:latin typeface="Arial"/>
                <a:cs typeface="Arial"/>
              </a:rPr>
              <a:t>e</a:t>
            </a:r>
            <a:r>
              <a:rPr sz="2600" spc="-20" dirty="0">
                <a:latin typeface="Arial"/>
                <a:cs typeface="Arial"/>
              </a:rPr>
              <a:t>r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of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220" dirty="0">
                <a:latin typeface="Arial"/>
                <a:cs typeface="Arial"/>
              </a:rPr>
              <a:t>the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245" dirty="0">
                <a:latin typeface="Arial"/>
                <a:cs typeface="Arial"/>
              </a:rPr>
              <a:t>country.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3100"/>
              </a:lnSpc>
              <a:spcBef>
                <a:spcPts val="21"/>
              </a:spcBef>
            </a:pPr>
            <a:endParaRPr sz="3100"/>
          </a:p>
          <a:p>
            <a:pPr marL="12700" marR="318135">
              <a:lnSpc>
                <a:spcPct val="100000"/>
              </a:lnSpc>
            </a:pPr>
            <a:r>
              <a:rPr sz="2600" spc="-605" dirty="0">
                <a:latin typeface="Arial"/>
                <a:cs typeface="Arial"/>
              </a:rPr>
              <a:t>C</a:t>
            </a:r>
            <a:r>
              <a:rPr sz="2600" spc="-180" dirty="0">
                <a:latin typeface="Arial"/>
                <a:cs typeface="Arial"/>
              </a:rPr>
              <a:t>i</a:t>
            </a:r>
            <a:r>
              <a:rPr sz="2600" spc="-60" dirty="0">
                <a:latin typeface="Arial"/>
                <a:cs typeface="Arial"/>
              </a:rPr>
              <a:t>t</a:t>
            </a:r>
            <a:r>
              <a:rPr sz="2600" spc="-45" dirty="0">
                <a:latin typeface="Arial"/>
                <a:cs typeface="Arial"/>
              </a:rPr>
              <a:t>i</a:t>
            </a:r>
            <a:r>
              <a:rPr sz="2600" spc="-355" dirty="0">
                <a:latin typeface="Arial"/>
                <a:cs typeface="Arial"/>
              </a:rPr>
              <a:t>z</a:t>
            </a:r>
            <a:r>
              <a:rPr sz="2600" spc="-405" dirty="0">
                <a:latin typeface="Arial"/>
                <a:cs typeface="Arial"/>
              </a:rPr>
              <a:t>e</a:t>
            </a:r>
            <a:r>
              <a:rPr sz="2600" spc="-345" dirty="0">
                <a:latin typeface="Arial"/>
                <a:cs typeface="Arial"/>
              </a:rPr>
              <a:t>ns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395" dirty="0">
                <a:latin typeface="Arial"/>
                <a:cs typeface="Arial"/>
              </a:rPr>
              <a:t>also</a:t>
            </a:r>
            <a:r>
              <a:rPr sz="2600" spc="30" dirty="0">
                <a:latin typeface="Arial"/>
                <a:cs typeface="Arial"/>
              </a:rPr>
              <a:t> </a:t>
            </a:r>
            <a:r>
              <a:rPr sz="2600" spc="-325" dirty="0">
                <a:latin typeface="Arial"/>
                <a:cs typeface="Arial"/>
              </a:rPr>
              <a:t>v</a:t>
            </a:r>
            <a:r>
              <a:rPr sz="2600" spc="-360" dirty="0">
                <a:latin typeface="Arial"/>
                <a:cs typeface="Arial"/>
              </a:rPr>
              <a:t>o</a:t>
            </a:r>
            <a:r>
              <a:rPr sz="2600" spc="-155" dirty="0">
                <a:latin typeface="Arial"/>
                <a:cs typeface="Arial"/>
              </a:rPr>
              <a:t>te</a:t>
            </a:r>
            <a:r>
              <a:rPr sz="2600" spc="45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for</a:t>
            </a:r>
            <a:r>
              <a:rPr sz="2600" spc="45" dirty="0">
                <a:latin typeface="Arial"/>
                <a:cs typeface="Arial"/>
              </a:rPr>
              <a:t> </a:t>
            </a:r>
            <a:r>
              <a:rPr sz="2600" spc="-470" dirty="0">
                <a:latin typeface="Arial"/>
                <a:cs typeface="Arial"/>
              </a:rPr>
              <a:t>me</a:t>
            </a:r>
            <a:r>
              <a:rPr sz="2600" spc="-580" dirty="0">
                <a:latin typeface="Arial"/>
                <a:cs typeface="Arial"/>
              </a:rPr>
              <a:t>m</a:t>
            </a:r>
            <a:r>
              <a:rPr sz="2600" spc="-345" dirty="0">
                <a:latin typeface="Arial"/>
                <a:cs typeface="Arial"/>
              </a:rPr>
              <a:t>bers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of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220" dirty="0">
                <a:latin typeface="Arial"/>
                <a:cs typeface="Arial"/>
              </a:rPr>
              <a:t>the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305" dirty="0">
                <a:latin typeface="Arial"/>
                <a:cs typeface="Arial"/>
              </a:rPr>
              <a:t>legislature,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spc="-204" dirty="0">
                <a:latin typeface="Arial"/>
                <a:cs typeface="Arial"/>
              </a:rPr>
              <a:t>but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300" dirty="0">
                <a:latin typeface="Arial"/>
                <a:cs typeface="Arial"/>
              </a:rPr>
              <a:t>separately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195" dirty="0">
                <a:latin typeface="Arial"/>
                <a:cs typeface="Arial"/>
              </a:rPr>
              <a:t>from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220" dirty="0">
                <a:latin typeface="Arial"/>
                <a:cs typeface="Arial"/>
              </a:rPr>
              <a:t>the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409" dirty="0">
                <a:latin typeface="Arial"/>
                <a:cs typeface="Arial"/>
              </a:rPr>
              <a:t>lead</a:t>
            </a:r>
            <a:r>
              <a:rPr sz="2600" spc="-490" dirty="0">
                <a:latin typeface="Arial"/>
                <a:cs typeface="Arial"/>
              </a:rPr>
              <a:t>e</a:t>
            </a:r>
            <a:r>
              <a:rPr sz="2600" spc="-280" dirty="0">
                <a:latin typeface="Arial"/>
                <a:cs typeface="Arial"/>
              </a:rPr>
              <a:t>r.</a:t>
            </a:r>
            <a:endParaRPr sz="26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•</a:t>
            </a:r>
            <a:r>
              <a:rPr sz="2600" spc="-420" dirty="0">
                <a:latin typeface="Arial"/>
                <a:cs typeface="Arial"/>
              </a:rPr>
              <a:t>The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409" dirty="0">
                <a:latin typeface="Arial"/>
                <a:cs typeface="Arial"/>
              </a:rPr>
              <a:t>lead</a:t>
            </a:r>
            <a:r>
              <a:rPr sz="2600" spc="-490" dirty="0">
                <a:latin typeface="Arial"/>
                <a:cs typeface="Arial"/>
              </a:rPr>
              <a:t>e</a:t>
            </a:r>
            <a:r>
              <a:rPr sz="2600" spc="-20" dirty="0">
                <a:latin typeface="Arial"/>
                <a:cs typeface="Arial"/>
              </a:rPr>
              <a:t>r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of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220" dirty="0">
                <a:latin typeface="Arial"/>
                <a:cs typeface="Arial"/>
              </a:rPr>
              <a:t>the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210" dirty="0">
                <a:latin typeface="Arial"/>
                <a:cs typeface="Arial"/>
              </a:rPr>
              <a:t>country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spc="-480" dirty="0">
                <a:latin typeface="Arial"/>
                <a:cs typeface="Arial"/>
              </a:rPr>
              <a:t>does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195" dirty="0">
                <a:latin typeface="Arial"/>
                <a:cs typeface="Arial"/>
              </a:rPr>
              <a:t>not</a:t>
            </a:r>
            <a:r>
              <a:rPr sz="2600" spc="50" dirty="0">
                <a:latin typeface="Arial"/>
                <a:cs typeface="Arial"/>
              </a:rPr>
              <a:t> </a:t>
            </a:r>
            <a:r>
              <a:rPr sz="2600" spc="-455" dirty="0">
                <a:latin typeface="Arial"/>
                <a:cs typeface="Arial"/>
              </a:rPr>
              <a:t>ma</a:t>
            </a:r>
            <a:r>
              <a:rPr sz="2600" spc="-335" dirty="0">
                <a:latin typeface="Arial"/>
                <a:cs typeface="Arial"/>
              </a:rPr>
              <a:t>k</a:t>
            </a:r>
            <a:r>
              <a:rPr sz="2600" spc="-495" dirty="0">
                <a:latin typeface="Arial"/>
                <a:cs typeface="Arial"/>
              </a:rPr>
              <a:t>e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220" dirty="0">
                <a:latin typeface="Arial"/>
                <a:cs typeface="Arial"/>
              </a:rPr>
              <a:t>the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415" dirty="0">
                <a:latin typeface="Arial"/>
                <a:cs typeface="Arial"/>
              </a:rPr>
              <a:t>laws.</a:t>
            </a:r>
            <a:endParaRPr sz="26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600" spc="-420" dirty="0">
                <a:latin typeface="Arial"/>
                <a:cs typeface="Arial"/>
              </a:rPr>
              <a:t>The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spc="-305" dirty="0">
                <a:latin typeface="Arial"/>
                <a:cs typeface="Arial"/>
              </a:rPr>
              <a:t>legislature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spc="-480" dirty="0">
                <a:latin typeface="Arial"/>
                <a:cs typeface="Arial"/>
              </a:rPr>
              <a:t>does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spc="-175" dirty="0">
                <a:latin typeface="Arial"/>
                <a:cs typeface="Arial"/>
              </a:rPr>
              <a:t>th</a:t>
            </a:r>
            <a:r>
              <a:rPr sz="2600" spc="-90" dirty="0">
                <a:latin typeface="Arial"/>
                <a:cs typeface="Arial"/>
              </a:rPr>
              <a:t>i</a:t>
            </a:r>
            <a:r>
              <a:rPr sz="2600" spc="-490" dirty="0">
                <a:latin typeface="Arial"/>
                <a:cs typeface="Arial"/>
              </a:rPr>
              <a:t>s.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3100"/>
              </a:lnSpc>
              <a:spcBef>
                <a:spcPts val="23"/>
              </a:spcBef>
            </a:pPr>
            <a:endParaRPr sz="3100"/>
          </a:p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•</a:t>
            </a:r>
            <a:r>
              <a:rPr sz="2600" spc="-420" dirty="0">
                <a:latin typeface="Arial"/>
                <a:cs typeface="Arial"/>
              </a:rPr>
              <a:t>Exampl</a:t>
            </a:r>
            <a:r>
              <a:rPr sz="2600" spc="-430" dirty="0">
                <a:latin typeface="Arial"/>
                <a:cs typeface="Arial"/>
              </a:rPr>
              <a:t>e</a:t>
            </a:r>
            <a:r>
              <a:rPr sz="2600" spc="-355" dirty="0">
                <a:latin typeface="Arial"/>
                <a:cs typeface="Arial"/>
              </a:rPr>
              <a:t>: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565" dirty="0">
                <a:latin typeface="Arial"/>
                <a:cs typeface="Arial"/>
              </a:rPr>
              <a:t>US,</a:t>
            </a:r>
            <a:r>
              <a:rPr sz="2600" spc="50" dirty="0">
                <a:latin typeface="Arial"/>
                <a:cs typeface="Arial"/>
              </a:rPr>
              <a:t> </a:t>
            </a:r>
            <a:r>
              <a:rPr sz="2600" spc="-409" dirty="0">
                <a:latin typeface="Arial"/>
                <a:cs typeface="Arial"/>
              </a:rPr>
              <a:t>Russia,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509" dirty="0">
                <a:latin typeface="Arial"/>
                <a:cs typeface="Arial"/>
              </a:rPr>
              <a:t>Mex</a:t>
            </a:r>
            <a:r>
              <a:rPr sz="2600" spc="-175" dirty="0">
                <a:latin typeface="Arial"/>
                <a:cs typeface="Arial"/>
              </a:rPr>
              <a:t>i</a:t>
            </a:r>
            <a:r>
              <a:rPr sz="2600" spc="-385" dirty="0">
                <a:latin typeface="Arial"/>
                <a:cs typeface="Arial"/>
              </a:rPr>
              <a:t>co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5343"/>
            <a:ext cx="71460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0975" y="251460"/>
            <a:ext cx="7351776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5661" y="1137460"/>
                </a:lnTo>
                <a:lnTo>
                  <a:pt x="6907421" y="1121726"/>
                </a:lnTo>
                <a:lnTo>
                  <a:pt x="6943853" y="1097125"/>
                </a:lnTo>
                <a:lnTo>
                  <a:pt x="6973628" y="1064983"/>
                </a:lnTo>
                <a:lnTo>
                  <a:pt x="6995421" y="1026628"/>
                </a:lnTo>
                <a:lnTo>
                  <a:pt x="7007905" y="983386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4860" y="144738"/>
                </a:lnTo>
                <a:lnTo>
                  <a:pt x="6989126" y="102978"/>
                </a:lnTo>
                <a:lnTo>
                  <a:pt x="6964525" y="66546"/>
                </a:lnTo>
                <a:lnTo>
                  <a:pt x="6932383" y="36771"/>
                </a:lnTo>
                <a:lnTo>
                  <a:pt x="6894028" y="14978"/>
                </a:lnTo>
                <a:lnTo>
                  <a:pt x="6850786" y="249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819900" y="0"/>
                </a:lnTo>
                <a:lnTo>
                  <a:pt x="6865661" y="5539"/>
                </a:lnTo>
                <a:lnTo>
                  <a:pt x="6907421" y="21273"/>
                </a:lnTo>
                <a:lnTo>
                  <a:pt x="6943853" y="45874"/>
                </a:lnTo>
                <a:lnTo>
                  <a:pt x="6973628" y="78016"/>
                </a:lnTo>
                <a:lnTo>
                  <a:pt x="6995421" y="116371"/>
                </a:lnTo>
                <a:lnTo>
                  <a:pt x="7007905" y="159613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4860" y="998261"/>
                </a:lnTo>
                <a:lnTo>
                  <a:pt x="6989126" y="1040021"/>
                </a:lnTo>
                <a:lnTo>
                  <a:pt x="6964525" y="1076453"/>
                </a:lnTo>
                <a:lnTo>
                  <a:pt x="6932383" y="1106228"/>
                </a:lnTo>
                <a:lnTo>
                  <a:pt x="6894028" y="1128021"/>
                </a:lnTo>
                <a:lnTo>
                  <a:pt x="6850786" y="114050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4691" y="303275"/>
            <a:ext cx="7248144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840105">
              <a:lnSpc>
                <a:spcPts val="4305"/>
              </a:lnSpc>
            </a:pPr>
            <a:r>
              <a:rPr spc="190" dirty="0"/>
              <a:t>Pa</a:t>
            </a:r>
            <a:r>
              <a:rPr spc="35" dirty="0"/>
              <a:t>r</a:t>
            </a:r>
            <a:r>
              <a:rPr spc="100" dirty="0"/>
              <a:t>li</a:t>
            </a:r>
            <a:r>
              <a:rPr spc="165" dirty="0"/>
              <a:t>a</a:t>
            </a:r>
            <a:r>
              <a:rPr spc="405" dirty="0"/>
              <a:t>m</a:t>
            </a:r>
            <a:r>
              <a:rPr spc="340" dirty="0"/>
              <a:t>e</a:t>
            </a:r>
            <a:r>
              <a:rPr spc="345" dirty="0"/>
              <a:t>n</a:t>
            </a:r>
            <a:r>
              <a:rPr spc="280" dirty="0"/>
              <a:t>t</a:t>
            </a:r>
            <a:r>
              <a:rPr spc="390" dirty="0"/>
              <a:t>a</a:t>
            </a:r>
            <a:r>
              <a:rPr spc="475" dirty="0"/>
              <a:t>ry</a:t>
            </a:r>
            <a:r>
              <a:rPr spc="15" dirty="0"/>
              <a:t> </a:t>
            </a:r>
            <a:r>
              <a:rPr spc="-250" dirty="0"/>
              <a:t>D</a:t>
            </a:r>
            <a:r>
              <a:rPr spc="690" dirty="0"/>
              <a:t>emoc</a:t>
            </a:r>
            <a:r>
              <a:rPr spc="210" dirty="0"/>
              <a:t>r</a:t>
            </a:r>
            <a:r>
              <a:rPr spc="580" dirty="0"/>
              <a:t>a</a:t>
            </a:r>
            <a:r>
              <a:rPr spc="790" dirty="0"/>
              <a:t>c</a:t>
            </a:r>
            <a:r>
              <a:rPr spc="635" dirty="0"/>
              <a:t>y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254630"/>
            <a:ext cx="6474460" cy="3302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spc="-370" dirty="0">
                <a:latin typeface="Arial"/>
                <a:cs typeface="Arial"/>
              </a:rPr>
              <a:t>T</a:t>
            </a:r>
            <a:r>
              <a:rPr sz="2400" spc="-33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360" dirty="0">
                <a:latin typeface="Arial"/>
                <a:cs typeface="Arial"/>
              </a:rPr>
              <a:t>c</a:t>
            </a:r>
            <a:r>
              <a:rPr sz="2400" spc="-155" dirty="0">
                <a:latin typeface="Arial"/>
                <a:cs typeface="Arial"/>
              </a:rPr>
              <a:t>i</a:t>
            </a:r>
            <a:r>
              <a:rPr sz="2400" spc="-85" dirty="0">
                <a:latin typeface="Arial"/>
                <a:cs typeface="Arial"/>
              </a:rPr>
              <a:t>ti</a:t>
            </a:r>
            <a:r>
              <a:rPr sz="2400" spc="-165" dirty="0">
                <a:latin typeface="Arial"/>
                <a:cs typeface="Arial"/>
              </a:rPr>
              <a:t>z</a:t>
            </a:r>
            <a:r>
              <a:rPr sz="2400" spc="-365" dirty="0">
                <a:latin typeface="Arial"/>
                <a:cs typeface="Arial"/>
              </a:rPr>
              <a:t>ens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v</a:t>
            </a:r>
            <a:r>
              <a:rPr sz="2400" spc="-345" dirty="0">
                <a:latin typeface="Arial"/>
                <a:cs typeface="Arial"/>
              </a:rPr>
              <a:t>o</a:t>
            </a:r>
            <a:r>
              <a:rPr sz="2400" spc="-145" dirty="0">
                <a:latin typeface="Arial"/>
                <a:cs typeface="Arial"/>
              </a:rPr>
              <a:t>te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for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90" dirty="0">
                <a:latin typeface="Arial"/>
                <a:cs typeface="Arial"/>
              </a:rPr>
              <a:t>members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of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00" dirty="0">
                <a:latin typeface="Arial"/>
                <a:cs typeface="Arial"/>
              </a:rPr>
              <a:t>l</a:t>
            </a:r>
            <a:r>
              <a:rPr sz="2400" spc="-509" dirty="0">
                <a:latin typeface="Arial"/>
                <a:cs typeface="Arial"/>
              </a:rPr>
              <a:t>eg</a:t>
            </a:r>
            <a:r>
              <a:rPr sz="2400" spc="-200" dirty="0">
                <a:latin typeface="Arial"/>
                <a:cs typeface="Arial"/>
              </a:rPr>
              <a:t>i</a:t>
            </a:r>
            <a:r>
              <a:rPr sz="2400" spc="-305" dirty="0">
                <a:latin typeface="Arial"/>
                <a:cs typeface="Arial"/>
              </a:rPr>
              <a:t>sl</a:t>
            </a:r>
            <a:r>
              <a:rPr sz="2400" spc="-240" dirty="0">
                <a:latin typeface="Arial"/>
                <a:cs typeface="Arial"/>
              </a:rPr>
              <a:t>ature,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not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365" dirty="0">
                <a:latin typeface="Arial"/>
                <a:cs typeface="Arial"/>
              </a:rPr>
              <a:t>di</a:t>
            </a:r>
            <a:r>
              <a:rPr sz="2400" spc="-235" dirty="0">
                <a:latin typeface="Arial"/>
                <a:cs typeface="Arial"/>
              </a:rPr>
              <a:t>re</a:t>
            </a:r>
            <a:r>
              <a:rPr sz="2400" spc="-260" dirty="0">
                <a:latin typeface="Arial"/>
                <a:cs typeface="Arial"/>
              </a:rPr>
              <a:t>c</a:t>
            </a:r>
            <a:r>
              <a:rPr sz="2400" spc="-65" dirty="0">
                <a:latin typeface="Arial"/>
                <a:cs typeface="Arial"/>
              </a:rPr>
              <a:t>tly</a:t>
            </a:r>
            <a:r>
              <a:rPr sz="2400" spc="-70" dirty="0">
                <a:latin typeface="Arial"/>
                <a:cs typeface="Arial"/>
              </a:rPr>
              <a:t> for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</a:t>
            </a:r>
            <a:r>
              <a:rPr sz="2400" spc="-9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60" dirty="0">
                <a:latin typeface="Arial"/>
                <a:cs typeface="Arial"/>
              </a:rPr>
              <a:t>leader.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82"/>
              </a:spcBef>
            </a:pPr>
            <a:endParaRPr sz="2800"/>
          </a:p>
          <a:p>
            <a:pPr marL="12700" marR="205104">
              <a:lnSpc>
                <a:spcPct val="100000"/>
              </a:lnSpc>
            </a:pPr>
            <a:r>
              <a:rPr sz="2400" spc="-370" dirty="0">
                <a:latin typeface="Arial"/>
                <a:cs typeface="Arial"/>
              </a:rPr>
              <a:t>T</a:t>
            </a:r>
            <a:r>
              <a:rPr sz="2400" spc="-33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385" dirty="0">
                <a:latin typeface="Arial"/>
                <a:cs typeface="Arial"/>
              </a:rPr>
              <a:t>leg</a:t>
            </a:r>
            <a:r>
              <a:rPr sz="2400" spc="-210" dirty="0">
                <a:latin typeface="Arial"/>
                <a:cs typeface="Arial"/>
              </a:rPr>
              <a:t>i</a:t>
            </a:r>
            <a:r>
              <a:rPr sz="2400" spc="-465" dirty="0">
                <a:latin typeface="Arial"/>
                <a:cs typeface="Arial"/>
              </a:rPr>
              <a:t>s</a:t>
            </a:r>
            <a:r>
              <a:rPr sz="2400" spc="-160" dirty="0">
                <a:latin typeface="Arial"/>
                <a:cs typeface="Arial"/>
              </a:rPr>
              <a:t>latur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then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80" dirty="0">
                <a:latin typeface="Arial"/>
                <a:cs typeface="Arial"/>
              </a:rPr>
              <a:t>c</a:t>
            </a:r>
            <a:r>
              <a:rPr sz="2400" spc="-305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o</a:t>
            </a:r>
            <a:r>
              <a:rPr sz="2400" spc="-465" dirty="0">
                <a:latin typeface="Arial"/>
                <a:cs typeface="Arial"/>
              </a:rPr>
              <a:t>o</a:t>
            </a:r>
            <a:r>
              <a:rPr sz="2400" spc="-425" dirty="0">
                <a:latin typeface="Arial"/>
                <a:cs typeface="Arial"/>
              </a:rPr>
              <a:t>ses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country’s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335" dirty="0">
                <a:latin typeface="Arial"/>
                <a:cs typeface="Arial"/>
              </a:rPr>
              <a:t>leader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350" dirty="0">
                <a:latin typeface="Arial"/>
                <a:cs typeface="Arial"/>
              </a:rPr>
              <a:t>a</a:t>
            </a:r>
            <a:r>
              <a:rPr sz="2400" spc="-530" dirty="0">
                <a:latin typeface="Arial"/>
                <a:cs typeface="Arial"/>
              </a:rPr>
              <a:t>m</a:t>
            </a:r>
            <a:r>
              <a:rPr sz="2400" spc="-405" dirty="0">
                <a:latin typeface="Arial"/>
                <a:cs typeface="Arial"/>
              </a:rPr>
              <a:t>ong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it</a:t>
            </a:r>
            <a:r>
              <a:rPr sz="2400" spc="-409" dirty="0">
                <a:latin typeface="Arial"/>
                <a:cs typeface="Arial"/>
              </a:rPr>
              <a:t>s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434" dirty="0">
                <a:latin typeface="Arial"/>
                <a:cs typeface="Arial"/>
              </a:rPr>
              <a:t>me</a:t>
            </a:r>
            <a:r>
              <a:rPr sz="2400" spc="-530" dirty="0">
                <a:latin typeface="Arial"/>
                <a:cs typeface="Arial"/>
              </a:rPr>
              <a:t>m</a:t>
            </a:r>
            <a:r>
              <a:rPr sz="2400" spc="-315" dirty="0">
                <a:latin typeface="Arial"/>
                <a:cs typeface="Arial"/>
              </a:rPr>
              <a:t>ber</a:t>
            </a:r>
            <a:r>
              <a:rPr sz="2400" spc="-320" dirty="0">
                <a:latin typeface="Arial"/>
                <a:cs typeface="Arial"/>
              </a:rPr>
              <a:t>s</a:t>
            </a:r>
            <a:r>
              <a:rPr sz="2400" spc="-49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69265" marR="3733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370" dirty="0">
                <a:latin typeface="Arial"/>
                <a:cs typeface="Arial"/>
              </a:rPr>
              <a:t>T</a:t>
            </a:r>
            <a:r>
              <a:rPr sz="2400" spc="-33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335" dirty="0">
                <a:latin typeface="Arial"/>
                <a:cs typeface="Arial"/>
              </a:rPr>
              <a:t>leader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340" dirty="0">
                <a:latin typeface="Arial"/>
                <a:cs typeface="Arial"/>
              </a:rPr>
              <a:t>is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part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of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</a:t>
            </a:r>
            <a:r>
              <a:rPr sz="2400" spc="-9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85" dirty="0">
                <a:latin typeface="Arial"/>
                <a:cs typeface="Arial"/>
              </a:rPr>
              <a:t>leg</a:t>
            </a:r>
            <a:r>
              <a:rPr sz="2400" spc="-210" dirty="0">
                <a:latin typeface="Arial"/>
                <a:cs typeface="Arial"/>
              </a:rPr>
              <a:t>i</a:t>
            </a:r>
            <a:r>
              <a:rPr sz="2400" spc="-465" dirty="0">
                <a:latin typeface="Arial"/>
                <a:cs typeface="Arial"/>
              </a:rPr>
              <a:t>s</a:t>
            </a:r>
            <a:r>
              <a:rPr sz="2400" spc="-160" dirty="0">
                <a:latin typeface="Arial"/>
                <a:cs typeface="Arial"/>
              </a:rPr>
              <a:t>latur</a:t>
            </a:r>
            <a:r>
              <a:rPr sz="2400" spc="-395" dirty="0">
                <a:latin typeface="Arial"/>
                <a:cs typeface="Arial"/>
              </a:rPr>
              <a:t>e,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34" dirty="0">
                <a:latin typeface="Arial"/>
                <a:cs typeface="Arial"/>
              </a:rPr>
              <a:t>so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he/she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75" dirty="0">
                <a:latin typeface="Arial"/>
                <a:cs typeface="Arial"/>
              </a:rPr>
              <a:t>has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5" dirty="0">
                <a:latin typeface="Arial"/>
                <a:cs typeface="Arial"/>
              </a:rPr>
              <a:t>a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350" dirty="0">
                <a:latin typeface="Arial"/>
                <a:cs typeface="Arial"/>
              </a:rPr>
              <a:t>hand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65" dirty="0">
                <a:latin typeface="Arial"/>
                <a:cs typeface="Arial"/>
              </a:rPr>
              <a:t>i</a:t>
            </a:r>
            <a:r>
              <a:rPr sz="2400" spc="-245" dirty="0">
                <a:latin typeface="Arial"/>
                <a:cs typeface="Arial"/>
              </a:rPr>
              <a:t>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50" dirty="0">
                <a:latin typeface="Arial"/>
                <a:cs typeface="Arial"/>
              </a:rPr>
              <a:t>making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l</a:t>
            </a:r>
            <a:r>
              <a:rPr sz="2400" spc="-420" dirty="0">
                <a:latin typeface="Arial"/>
                <a:cs typeface="Arial"/>
              </a:rPr>
              <a:t>aws.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79"/>
              </a:spcBef>
            </a:pPr>
            <a:endParaRPr sz="2800"/>
          </a:p>
          <a:p>
            <a:pPr marL="210185" indent="-197485">
              <a:lnSpc>
                <a:spcPct val="100000"/>
              </a:lnSpc>
              <a:buFont typeface="Arial"/>
              <a:buChar char="•"/>
              <a:tabLst>
                <a:tab pos="210820" algn="l"/>
              </a:tabLst>
            </a:pPr>
            <a:r>
              <a:rPr sz="2400" spc="-425" dirty="0">
                <a:latin typeface="Arial"/>
                <a:cs typeface="Arial"/>
              </a:rPr>
              <a:t>Ex</a:t>
            </a:r>
            <a:r>
              <a:rPr sz="2400" spc="-415" dirty="0">
                <a:latin typeface="Arial"/>
                <a:cs typeface="Arial"/>
              </a:rPr>
              <a:t>a</a:t>
            </a:r>
            <a:r>
              <a:rPr sz="2400" spc="-380" dirty="0">
                <a:latin typeface="Arial"/>
                <a:cs typeface="Arial"/>
              </a:rPr>
              <a:t>mples: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305" dirty="0">
                <a:latin typeface="Arial"/>
                <a:cs typeface="Arial"/>
              </a:rPr>
              <a:t>United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80" dirty="0">
                <a:latin typeface="Arial"/>
                <a:cs typeface="Arial"/>
              </a:rPr>
              <a:t>K</a:t>
            </a:r>
            <a:r>
              <a:rPr sz="2400" spc="-290" dirty="0">
                <a:latin typeface="Arial"/>
                <a:cs typeface="Arial"/>
              </a:rPr>
              <a:t>in</a:t>
            </a:r>
            <a:r>
              <a:rPr sz="2400" spc="-409" dirty="0">
                <a:latin typeface="Arial"/>
                <a:cs typeface="Arial"/>
              </a:rPr>
              <a:t>g</a:t>
            </a:r>
            <a:r>
              <a:rPr sz="2400" spc="-405" dirty="0">
                <a:latin typeface="Arial"/>
                <a:cs typeface="Arial"/>
              </a:rPr>
              <a:t>do</a:t>
            </a:r>
            <a:r>
              <a:rPr sz="2400" spc="-610" dirty="0">
                <a:latin typeface="Arial"/>
                <a:cs typeface="Arial"/>
              </a:rPr>
              <a:t>m</a:t>
            </a:r>
            <a:r>
              <a:rPr sz="2400" spc="-330" dirty="0">
                <a:latin typeface="Arial"/>
                <a:cs typeface="Arial"/>
              </a:rPr>
              <a:t>,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85" dirty="0">
                <a:latin typeface="Arial"/>
                <a:cs typeface="Arial"/>
              </a:rPr>
              <a:t>Can</a:t>
            </a:r>
            <a:r>
              <a:rPr sz="2400" spc="-360" dirty="0">
                <a:latin typeface="Arial"/>
                <a:cs typeface="Arial"/>
              </a:rPr>
              <a:t>a</a:t>
            </a:r>
            <a:r>
              <a:rPr sz="2400" spc="-405" dirty="0">
                <a:latin typeface="Arial"/>
                <a:cs typeface="Arial"/>
              </a:rPr>
              <a:t>da,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05" dirty="0">
                <a:latin typeface="Arial"/>
                <a:cs typeface="Arial"/>
              </a:rPr>
              <a:t>&amp;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245" dirty="0">
                <a:latin typeface="Arial"/>
                <a:cs typeface="Arial"/>
              </a:rPr>
              <a:t>Aust</a:t>
            </a:r>
            <a:r>
              <a:rPr sz="2400" spc="-250" dirty="0">
                <a:latin typeface="Arial"/>
                <a:cs typeface="Arial"/>
              </a:rPr>
              <a:t>ral</a:t>
            </a:r>
            <a:r>
              <a:rPr sz="2400" spc="-145" dirty="0">
                <a:latin typeface="Arial"/>
                <a:cs typeface="Arial"/>
              </a:rPr>
              <a:t>i</a:t>
            </a:r>
            <a:r>
              <a:rPr sz="2400" spc="-40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2859405">
              <a:lnSpc>
                <a:spcPts val="4305"/>
              </a:lnSpc>
            </a:pPr>
            <a:r>
              <a:rPr spc="325" dirty="0"/>
              <a:t>Who</a:t>
            </a:r>
            <a:r>
              <a:rPr spc="15" dirty="0"/>
              <a:t> </a:t>
            </a:r>
            <a:r>
              <a:rPr spc="490" dirty="0"/>
              <a:t>Am</a:t>
            </a:r>
            <a:r>
              <a:rPr spc="5" dirty="0"/>
              <a:t> </a:t>
            </a:r>
            <a:r>
              <a:rPr dirty="0"/>
              <a:t>I?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0370" y="3138804"/>
            <a:ext cx="6161532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2785" y="3748404"/>
            <a:ext cx="3921633" cy="54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2859405">
              <a:lnSpc>
                <a:spcPts val="4305"/>
              </a:lnSpc>
            </a:pPr>
            <a:r>
              <a:rPr spc="325" dirty="0"/>
              <a:t>Who</a:t>
            </a:r>
            <a:r>
              <a:rPr spc="15" dirty="0"/>
              <a:t> </a:t>
            </a:r>
            <a:r>
              <a:rPr spc="490" dirty="0"/>
              <a:t>Am</a:t>
            </a:r>
            <a:r>
              <a:rPr spc="5" dirty="0"/>
              <a:t> </a:t>
            </a:r>
            <a:r>
              <a:rPr dirty="0"/>
              <a:t>I?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453" y="3138804"/>
            <a:ext cx="6358255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0622" y="3748404"/>
            <a:ext cx="6717792" cy="54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4790" y="4357700"/>
            <a:ext cx="2303272" cy="545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2859405">
              <a:lnSpc>
                <a:spcPts val="4305"/>
              </a:lnSpc>
            </a:pPr>
            <a:r>
              <a:rPr spc="325" dirty="0"/>
              <a:t>Who</a:t>
            </a:r>
            <a:r>
              <a:rPr spc="15" dirty="0"/>
              <a:t> </a:t>
            </a:r>
            <a:r>
              <a:rPr spc="490" dirty="0"/>
              <a:t>Am</a:t>
            </a:r>
            <a:r>
              <a:rPr spc="5" dirty="0"/>
              <a:t> </a:t>
            </a:r>
            <a:r>
              <a:rPr dirty="0"/>
              <a:t>I?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4986" y="3138804"/>
            <a:ext cx="6977252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4166" y="3748404"/>
            <a:ext cx="4703063" cy="54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2859405">
              <a:lnSpc>
                <a:spcPts val="4305"/>
              </a:lnSpc>
            </a:pPr>
            <a:r>
              <a:rPr spc="325" dirty="0"/>
              <a:t>Who</a:t>
            </a:r>
            <a:r>
              <a:rPr spc="15" dirty="0"/>
              <a:t> </a:t>
            </a:r>
            <a:r>
              <a:rPr spc="490" dirty="0"/>
              <a:t>Am</a:t>
            </a:r>
            <a:r>
              <a:rPr spc="5" dirty="0"/>
              <a:t> </a:t>
            </a:r>
            <a:r>
              <a:rPr dirty="0"/>
              <a:t>I?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8114" y="3138804"/>
            <a:ext cx="5693791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5025" y="3748404"/>
            <a:ext cx="6169660" cy="54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2859405">
              <a:lnSpc>
                <a:spcPts val="4305"/>
              </a:lnSpc>
            </a:pPr>
            <a:r>
              <a:rPr spc="325" dirty="0"/>
              <a:t>Who</a:t>
            </a:r>
            <a:r>
              <a:rPr spc="15" dirty="0"/>
              <a:t> </a:t>
            </a:r>
            <a:r>
              <a:rPr spc="490" dirty="0"/>
              <a:t>Am</a:t>
            </a:r>
            <a:r>
              <a:rPr spc="5" dirty="0"/>
              <a:t> </a:t>
            </a:r>
            <a:r>
              <a:rPr dirty="0"/>
              <a:t>I?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3205" y="3138804"/>
            <a:ext cx="4982210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17317" y="3748404"/>
            <a:ext cx="4710303" cy="54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5982" y="4357700"/>
            <a:ext cx="3066034" cy="545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2859405">
              <a:lnSpc>
                <a:spcPts val="4305"/>
              </a:lnSpc>
            </a:pPr>
            <a:r>
              <a:rPr spc="325" dirty="0"/>
              <a:t>Who</a:t>
            </a:r>
            <a:r>
              <a:rPr spc="15" dirty="0"/>
              <a:t> </a:t>
            </a:r>
            <a:r>
              <a:rPr spc="490" dirty="0"/>
              <a:t>Am</a:t>
            </a:r>
            <a:r>
              <a:rPr spc="5" dirty="0"/>
              <a:t> </a:t>
            </a:r>
            <a:r>
              <a:rPr dirty="0"/>
              <a:t>I?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6110" y="3138804"/>
            <a:ext cx="5751195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0139" y="3748404"/>
            <a:ext cx="3602354" cy="54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5343"/>
            <a:ext cx="71460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87395" y="251460"/>
            <a:ext cx="3677411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5661" y="1137460"/>
                </a:lnTo>
                <a:lnTo>
                  <a:pt x="6907421" y="1121726"/>
                </a:lnTo>
                <a:lnTo>
                  <a:pt x="6943853" y="1097125"/>
                </a:lnTo>
                <a:lnTo>
                  <a:pt x="6973628" y="1064983"/>
                </a:lnTo>
                <a:lnTo>
                  <a:pt x="6995421" y="1026628"/>
                </a:lnTo>
                <a:lnTo>
                  <a:pt x="7007905" y="983386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4860" y="144738"/>
                </a:lnTo>
                <a:lnTo>
                  <a:pt x="6989126" y="102978"/>
                </a:lnTo>
                <a:lnTo>
                  <a:pt x="6964525" y="66546"/>
                </a:lnTo>
                <a:lnTo>
                  <a:pt x="6932383" y="36771"/>
                </a:lnTo>
                <a:lnTo>
                  <a:pt x="6894028" y="14978"/>
                </a:lnTo>
                <a:lnTo>
                  <a:pt x="6850786" y="249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819900" y="0"/>
                </a:lnTo>
                <a:lnTo>
                  <a:pt x="6865661" y="5539"/>
                </a:lnTo>
                <a:lnTo>
                  <a:pt x="6907421" y="21273"/>
                </a:lnTo>
                <a:lnTo>
                  <a:pt x="6943853" y="45874"/>
                </a:lnTo>
                <a:lnTo>
                  <a:pt x="6973628" y="78016"/>
                </a:lnTo>
                <a:lnTo>
                  <a:pt x="6995421" y="116371"/>
                </a:lnTo>
                <a:lnTo>
                  <a:pt x="7007905" y="159613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4860" y="998261"/>
                </a:lnTo>
                <a:lnTo>
                  <a:pt x="6989126" y="1040021"/>
                </a:lnTo>
                <a:lnTo>
                  <a:pt x="6964525" y="1076453"/>
                </a:lnTo>
                <a:lnTo>
                  <a:pt x="6932383" y="1106228"/>
                </a:lnTo>
                <a:lnTo>
                  <a:pt x="6894028" y="1128021"/>
                </a:lnTo>
                <a:lnTo>
                  <a:pt x="6850786" y="114050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1111" y="303275"/>
            <a:ext cx="3573779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2676525">
              <a:lnSpc>
                <a:spcPts val="4305"/>
              </a:lnSpc>
            </a:pPr>
            <a:r>
              <a:rPr spc="15" dirty="0">
                <a:latin typeface="Verdana"/>
                <a:cs typeface="Verdana"/>
              </a:rPr>
              <a:t>Let’s</a:t>
            </a:r>
            <a:r>
              <a:rPr spc="-250" dirty="0">
                <a:latin typeface="Verdana"/>
                <a:cs typeface="Verdana"/>
              </a:rPr>
              <a:t> </a:t>
            </a:r>
            <a:r>
              <a:rPr spc="-555" dirty="0">
                <a:latin typeface="Verdana"/>
                <a:cs typeface="Verdana"/>
              </a:rPr>
              <a:t>R</a:t>
            </a:r>
            <a:r>
              <a:rPr spc="130" dirty="0">
                <a:latin typeface="Verdana"/>
                <a:cs typeface="Verdana"/>
              </a:rPr>
              <a:t>e</a:t>
            </a:r>
            <a:r>
              <a:rPr spc="310" dirty="0">
                <a:latin typeface="Verdana"/>
                <a:cs typeface="Verdana"/>
              </a:rPr>
              <a:t>vi</a:t>
            </a:r>
            <a:r>
              <a:rPr spc="250" dirty="0">
                <a:latin typeface="Verdana"/>
                <a:cs typeface="Verdana"/>
              </a:rPr>
              <a:t>e</a:t>
            </a:r>
            <a:r>
              <a:rPr spc="500" dirty="0">
                <a:latin typeface="Verdana"/>
                <a:cs typeface="Verdana"/>
              </a:rPr>
              <a:t>w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219198"/>
            <a:ext cx="8534400" cy="5522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102230"/>
            <a:ext cx="6466840" cy="293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2400" spc="-590" dirty="0">
                <a:latin typeface="Arial"/>
                <a:cs typeface="Arial"/>
              </a:rPr>
              <a:t>W</a:t>
            </a:r>
            <a:r>
              <a:rPr sz="2400" spc="-345" dirty="0">
                <a:latin typeface="Arial"/>
                <a:cs typeface="Arial"/>
              </a:rPr>
              <a:t>h</a:t>
            </a:r>
            <a:r>
              <a:rPr sz="2400" spc="-120" dirty="0">
                <a:latin typeface="Arial"/>
                <a:cs typeface="Arial"/>
              </a:rPr>
              <a:t>at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are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</a:t>
            </a:r>
            <a:r>
              <a:rPr sz="2400" spc="-9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two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types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of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360" dirty="0">
                <a:latin typeface="Arial"/>
                <a:cs typeface="Arial"/>
              </a:rPr>
              <a:t>A</a:t>
            </a:r>
            <a:r>
              <a:rPr sz="2400" spc="-355" dirty="0">
                <a:latin typeface="Arial"/>
                <a:cs typeface="Arial"/>
              </a:rPr>
              <a:t>u</a:t>
            </a:r>
            <a:r>
              <a:rPr sz="2400" spc="175" dirty="0">
                <a:latin typeface="Arial"/>
                <a:cs typeface="Arial"/>
              </a:rPr>
              <a:t>t</a:t>
            </a:r>
            <a:r>
              <a:rPr sz="2400" spc="-390" dirty="0">
                <a:latin typeface="Arial"/>
                <a:cs typeface="Arial"/>
              </a:rPr>
              <a:t>o</a:t>
            </a:r>
            <a:r>
              <a:rPr sz="2400" spc="-340" dirty="0">
                <a:latin typeface="Arial"/>
                <a:cs typeface="Arial"/>
              </a:rPr>
              <a:t>c</a:t>
            </a:r>
            <a:r>
              <a:rPr sz="2400" spc="-85" dirty="0">
                <a:latin typeface="Arial"/>
                <a:cs typeface="Arial"/>
              </a:rPr>
              <a:t>rat</a:t>
            </a:r>
            <a:r>
              <a:rPr sz="2400" spc="-260" dirty="0">
                <a:latin typeface="Arial"/>
                <a:cs typeface="Arial"/>
              </a:rPr>
              <a:t>ic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305" dirty="0">
                <a:latin typeface="Arial"/>
                <a:cs typeface="Arial"/>
              </a:rPr>
              <a:t>governments?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2400" spc="-590" dirty="0">
                <a:latin typeface="Arial"/>
                <a:cs typeface="Arial"/>
              </a:rPr>
              <a:t>W</a:t>
            </a:r>
            <a:r>
              <a:rPr sz="2400" spc="-345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o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rule</a:t>
            </a:r>
            <a:r>
              <a:rPr sz="2400" spc="-409" dirty="0">
                <a:latin typeface="Arial"/>
                <a:cs typeface="Arial"/>
              </a:rPr>
              <a:t>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t</a:t>
            </a:r>
            <a:r>
              <a:rPr sz="2400" spc="-390" dirty="0">
                <a:latin typeface="Arial"/>
                <a:cs typeface="Arial"/>
              </a:rPr>
              <a:t>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c</a:t>
            </a:r>
            <a:r>
              <a:rPr sz="2400" spc="-180" dirty="0">
                <a:latin typeface="Arial"/>
                <a:cs typeface="Arial"/>
              </a:rPr>
              <a:t>ountry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25" dirty="0">
                <a:latin typeface="Arial"/>
                <a:cs typeface="Arial"/>
              </a:rPr>
              <a:t>an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70" dirty="0">
                <a:latin typeface="Arial"/>
                <a:cs typeface="Arial"/>
              </a:rPr>
              <a:t>O</a:t>
            </a:r>
            <a:r>
              <a:rPr sz="2400" spc="-195" dirty="0">
                <a:latin typeface="Arial"/>
                <a:cs typeface="Arial"/>
              </a:rPr>
              <a:t>l</a:t>
            </a:r>
            <a:r>
              <a:rPr sz="2400" spc="-260" dirty="0">
                <a:latin typeface="Arial"/>
                <a:cs typeface="Arial"/>
              </a:rPr>
              <a:t>i</a:t>
            </a:r>
            <a:r>
              <a:rPr sz="2400" spc="-280" dirty="0">
                <a:latin typeface="Arial"/>
                <a:cs typeface="Arial"/>
              </a:rPr>
              <a:t>garchy</a:t>
            </a:r>
            <a:r>
              <a:rPr sz="2400" spc="-43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2400" spc="-430" dirty="0">
                <a:latin typeface="Arial"/>
                <a:cs typeface="Arial"/>
              </a:rPr>
              <a:t>Co</a:t>
            </a:r>
            <a:r>
              <a:rPr sz="2400" spc="-575" dirty="0">
                <a:latin typeface="Arial"/>
                <a:cs typeface="Arial"/>
              </a:rPr>
              <a:t>m</a:t>
            </a:r>
            <a:r>
              <a:rPr sz="2400" spc="-315" dirty="0">
                <a:latin typeface="Arial"/>
                <a:cs typeface="Arial"/>
              </a:rPr>
              <a:t>pare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365" dirty="0">
                <a:latin typeface="Arial"/>
                <a:cs typeface="Arial"/>
              </a:rPr>
              <a:t>and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85" dirty="0">
                <a:latin typeface="Arial"/>
                <a:cs typeface="Arial"/>
              </a:rPr>
              <a:t>contrast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350" dirty="0">
                <a:latin typeface="Arial"/>
                <a:cs typeface="Arial"/>
              </a:rPr>
              <a:t>A</a:t>
            </a:r>
            <a:r>
              <a:rPr sz="2400" spc="-360" dirty="0">
                <a:latin typeface="Arial"/>
                <a:cs typeface="Arial"/>
              </a:rPr>
              <a:t>u</a:t>
            </a:r>
            <a:r>
              <a:rPr sz="2400" spc="175" dirty="0">
                <a:latin typeface="Arial"/>
                <a:cs typeface="Arial"/>
              </a:rPr>
              <a:t>t</a:t>
            </a:r>
            <a:r>
              <a:rPr sz="2400" spc="-375" dirty="0">
                <a:latin typeface="Arial"/>
                <a:cs typeface="Arial"/>
              </a:rPr>
              <a:t>o</a:t>
            </a:r>
            <a:r>
              <a:rPr sz="2400" spc="-335" dirty="0">
                <a:latin typeface="Arial"/>
                <a:cs typeface="Arial"/>
              </a:rPr>
              <a:t>c</a:t>
            </a:r>
            <a:r>
              <a:rPr sz="2400" spc="-220" dirty="0">
                <a:latin typeface="Arial"/>
                <a:cs typeface="Arial"/>
              </a:rPr>
              <a:t>racy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v</a:t>
            </a:r>
            <a:r>
              <a:rPr sz="2400" spc="-400" dirty="0">
                <a:latin typeface="Arial"/>
                <a:cs typeface="Arial"/>
              </a:rPr>
              <a:t>s</a:t>
            </a:r>
            <a:r>
              <a:rPr sz="2400" spc="-495" dirty="0">
                <a:latin typeface="Arial"/>
                <a:cs typeface="Arial"/>
              </a:rPr>
              <a:t>.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40" dirty="0">
                <a:latin typeface="Arial"/>
                <a:cs typeface="Arial"/>
              </a:rPr>
              <a:t>D</a:t>
            </a:r>
            <a:r>
              <a:rPr sz="2400" spc="-405" dirty="0">
                <a:latin typeface="Arial"/>
                <a:cs typeface="Arial"/>
              </a:rPr>
              <a:t>e</a:t>
            </a:r>
            <a:r>
              <a:rPr sz="2400" spc="-560" dirty="0">
                <a:latin typeface="Arial"/>
                <a:cs typeface="Arial"/>
              </a:rPr>
              <a:t>m</a:t>
            </a:r>
            <a:r>
              <a:rPr sz="2400" spc="-370" dirty="0">
                <a:latin typeface="Arial"/>
                <a:cs typeface="Arial"/>
              </a:rPr>
              <a:t>o</a:t>
            </a:r>
            <a:r>
              <a:rPr sz="2400" spc="-140" dirty="0">
                <a:latin typeface="Arial"/>
                <a:cs typeface="Arial"/>
              </a:rPr>
              <a:t>cr</a:t>
            </a:r>
            <a:r>
              <a:rPr sz="2400" spc="-280" dirty="0">
                <a:latin typeface="Arial"/>
                <a:cs typeface="Arial"/>
              </a:rPr>
              <a:t>ac</a:t>
            </a:r>
            <a:r>
              <a:rPr sz="2400" spc="-235" dirty="0">
                <a:latin typeface="Arial"/>
                <a:cs typeface="Arial"/>
              </a:rPr>
              <a:t>y</a:t>
            </a:r>
            <a:r>
              <a:rPr sz="2400" spc="-49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2400" spc="-590" dirty="0">
                <a:latin typeface="Arial"/>
                <a:cs typeface="Arial"/>
              </a:rPr>
              <a:t>W</a:t>
            </a:r>
            <a:r>
              <a:rPr sz="2400" spc="-345" dirty="0">
                <a:latin typeface="Arial"/>
                <a:cs typeface="Arial"/>
              </a:rPr>
              <a:t>h</a:t>
            </a:r>
            <a:r>
              <a:rPr sz="2400" spc="-120" dirty="0">
                <a:latin typeface="Arial"/>
                <a:cs typeface="Arial"/>
              </a:rPr>
              <a:t>at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are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</a:t>
            </a:r>
            <a:r>
              <a:rPr sz="2400" spc="-9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two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types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of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00" dirty="0">
                <a:latin typeface="Arial"/>
                <a:cs typeface="Arial"/>
              </a:rPr>
              <a:t>D</a:t>
            </a:r>
            <a:r>
              <a:rPr sz="2400" spc="-450" dirty="0">
                <a:latin typeface="Arial"/>
                <a:cs typeface="Arial"/>
              </a:rPr>
              <a:t>e</a:t>
            </a:r>
            <a:r>
              <a:rPr sz="2400" spc="-455" dirty="0">
                <a:latin typeface="Arial"/>
                <a:cs typeface="Arial"/>
              </a:rPr>
              <a:t>m</a:t>
            </a:r>
            <a:r>
              <a:rPr sz="2400" spc="-390" dirty="0">
                <a:latin typeface="Arial"/>
                <a:cs typeface="Arial"/>
              </a:rPr>
              <a:t>o</a:t>
            </a:r>
            <a:r>
              <a:rPr sz="2400" spc="-340" dirty="0">
                <a:latin typeface="Arial"/>
                <a:cs typeface="Arial"/>
              </a:rPr>
              <a:t>c</a:t>
            </a:r>
            <a:r>
              <a:rPr sz="2400" spc="-85" dirty="0">
                <a:latin typeface="Arial"/>
                <a:cs typeface="Arial"/>
              </a:rPr>
              <a:t>rat</a:t>
            </a:r>
            <a:r>
              <a:rPr sz="2400" spc="-260" dirty="0">
                <a:latin typeface="Arial"/>
                <a:cs typeface="Arial"/>
              </a:rPr>
              <a:t>ic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305" dirty="0">
                <a:latin typeface="Arial"/>
                <a:cs typeface="Arial"/>
              </a:rPr>
              <a:t>governments?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2400" spc="-450" dirty="0">
                <a:latin typeface="Arial"/>
                <a:cs typeface="Arial"/>
              </a:rPr>
              <a:t>How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40" dirty="0">
                <a:latin typeface="Arial"/>
                <a:cs typeface="Arial"/>
              </a:rPr>
              <a:t>is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335" dirty="0">
                <a:latin typeface="Arial"/>
                <a:cs typeface="Arial"/>
              </a:rPr>
              <a:t>leader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280" dirty="0">
                <a:latin typeface="Arial"/>
                <a:cs typeface="Arial"/>
              </a:rPr>
              <a:t>c</a:t>
            </a:r>
            <a:r>
              <a:rPr sz="2400" spc="-305" dirty="0">
                <a:latin typeface="Arial"/>
                <a:cs typeface="Arial"/>
              </a:rPr>
              <a:t>h</a:t>
            </a:r>
            <a:r>
              <a:rPr sz="2400" spc="-395" dirty="0">
                <a:latin typeface="Arial"/>
                <a:cs typeface="Arial"/>
              </a:rPr>
              <a:t>osen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5" dirty="0">
                <a:latin typeface="Arial"/>
                <a:cs typeface="Arial"/>
              </a:rPr>
              <a:t>a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495" dirty="0">
                <a:latin typeface="Arial"/>
                <a:cs typeface="Arial"/>
              </a:rPr>
              <a:t>P</a:t>
            </a:r>
            <a:r>
              <a:rPr sz="2400" spc="-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335" dirty="0">
                <a:latin typeface="Arial"/>
                <a:cs typeface="Arial"/>
              </a:rPr>
              <a:t>liame</a:t>
            </a:r>
            <a:r>
              <a:rPr sz="2400" spc="-385" dirty="0">
                <a:latin typeface="Arial"/>
                <a:cs typeface="Arial"/>
              </a:rPr>
              <a:t>n</a:t>
            </a:r>
            <a:r>
              <a:rPr sz="2400" spc="-90" dirty="0">
                <a:latin typeface="Arial"/>
                <a:cs typeface="Arial"/>
              </a:rPr>
              <a:t>ta</a:t>
            </a:r>
            <a:r>
              <a:rPr sz="2400" spc="-85" dirty="0">
                <a:latin typeface="Arial"/>
                <a:cs typeface="Arial"/>
              </a:rPr>
              <a:t>r</a:t>
            </a:r>
            <a:r>
              <a:rPr sz="2400" spc="-170" dirty="0">
                <a:latin typeface="Arial"/>
                <a:cs typeface="Arial"/>
              </a:rPr>
              <a:t>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445" dirty="0">
                <a:latin typeface="Arial"/>
                <a:cs typeface="Arial"/>
              </a:rPr>
              <a:t>d</a:t>
            </a:r>
            <a:r>
              <a:rPr sz="2400" spc="-450" dirty="0">
                <a:latin typeface="Arial"/>
                <a:cs typeface="Arial"/>
              </a:rPr>
              <a:t>e</a:t>
            </a:r>
            <a:r>
              <a:rPr sz="2400" spc="-459" dirty="0">
                <a:latin typeface="Arial"/>
                <a:cs typeface="Arial"/>
              </a:rPr>
              <a:t>m</a:t>
            </a:r>
            <a:r>
              <a:rPr sz="2400" spc="-390" dirty="0">
                <a:latin typeface="Arial"/>
                <a:cs typeface="Arial"/>
              </a:rPr>
              <a:t>o</a:t>
            </a:r>
            <a:r>
              <a:rPr sz="2400" spc="-345" dirty="0">
                <a:latin typeface="Arial"/>
                <a:cs typeface="Arial"/>
              </a:rPr>
              <a:t>c</a:t>
            </a:r>
            <a:r>
              <a:rPr sz="2400" spc="-225" dirty="0">
                <a:latin typeface="Arial"/>
                <a:cs typeface="Arial"/>
              </a:rPr>
              <a:t>rac</a:t>
            </a:r>
            <a:r>
              <a:rPr sz="2400" spc="-145" dirty="0">
                <a:latin typeface="Arial"/>
                <a:cs typeface="Arial"/>
              </a:rPr>
              <a:t>y</a:t>
            </a:r>
            <a:r>
              <a:rPr sz="2400" spc="-43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2400" spc="-480" dirty="0">
                <a:latin typeface="Arial"/>
                <a:cs typeface="Arial"/>
              </a:rPr>
              <a:t>Do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360" dirty="0">
                <a:latin typeface="Arial"/>
                <a:cs typeface="Arial"/>
              </a:rPr>
              <a:t>c</a:t>
            </a:r>
            <a:r>
              <a:rPr sz="2400" spc="-155" dirty="0">
                <a:latin typeface="Arial"/>
                <a:cs typeface="Arial"/>
              </a:rPr>
              <a:t>i</a:t>
            </a:r>
            <a:r>
              <a:rPr sz="2400" spc="-85" dirty="0">
                <a:latin typeface="Arial"/>
                <a:cs typeface="Arial"/>
              </a:rPr>
              <a:t>ti</a:t>
            </a:r>
            <a:r>
              <a:rPr sz="2400" spc="-165" dirty="0">
                <a:latin typeface="Arial"/>
                <a:cs typeface="Arial"/>
              </a:rPr>
              <a:t>z</a:t>
            </a:r>
            <a:r>
              <a:rPr sz="2400" spc="-365" dirty="0">
                <a:latin typeface="Arial"/>
                <a:cs typeface="Arial"/>
              </a:rPr>
              <a:t>ens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get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to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95" dirty="0">
                <a:latin typeface="Arial"/>
                <a:cs typeface="Arial"/>
              </a:rPr>
              <a:t>ch</a:t>
            </a:r>
            <a:r>
              <a:rPr sz="2400" spc="-455" dirty="0">
                <a:latin typeface="Arial"/>
                <a:cs typeface="Arial"/>
              </a:rPr>
              <a:t>o</a:t>
            </a:r>
            <a:r>
              <a:rPr sz="2400" spc="-465" dirty="0">
                <a:latin typeface="Arial"/>
                <a:cs typeface="Arial"/>
              </a:rPr>
              <a:t>o</a:t>
            </a:r>
            <a:r>
              <a:rPr sz="2400" spc="-434" dirty="0">
                <a:latin typeface="Arial"/>
                <a:cs typeface="Arial"/>
              </a:rPr>
              <a:t>se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335" dirty="0">
                <a:latin typeface="Arial"/>
                <a:cs typeface="Arial"/>
              </a:rPr>
              <a:t>leader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400" spc="-495" dirty="0">
                <a:latin typeface="Arial"/>
                <a:cs typeface="Arial"/>
              </a:rPr>
              <a:t>P</a:t>
            </a:r>
            <a:r>
              <a:rPr sz="2400" spc="-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195" dirty="0">
                <a:latin typeface="Arial"/>
                <a:cs typeface="Arial"/>
              </a:rPr>
              <a:t>li</a:t>
            </a:r>
            <a:r>
              <a:rPr sz="2400" spc="-475" dirty="0">
                <a:latin typeface="Arial"/>
                <a:cs typeface="Arial"/>
              </a:rPr>
              <a:t>a</a:t>
            </a:r>
            <a:r>
              <a:rPr sz="2400" spc="-560" dirty="0">
                <a:latin typeface="Arial"/>
                <a:cs typeface="Arial"/>
              </a:rPr>
              <a:t>m</a:t>
            </a:r>
            <a:r>
              <a:rPr sz="2400" spc="-385" dirty="0">
                <a:latin typeface="Arial"/>
                <a:cs typeface="Arial"/>
              </a:rPr>
              <a:t>e</a:t>
            </a:r>
            <a:r>
              <a:rPr sz="2400" spc="-130" dirty="0">
                <a:latin typeface="Arial"/>
                <a:cs typeface="Arial"/>
              </a:rPr>
              <a:t>ntary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445" dirty="0">
                <a:latin typeface="Arial"/>
                <a:cs typeface="Arial"/>
              </a:rPr>
              <a:t>d</a:t>
            </a:r>
            <a:r>
              <a:rPr sz="2400" spc="-450" dirty="0">
                <a:latin typeface="Arial"/>
                <a:cs typeface="Arial"/>
              </a:rPr>
              <a:t>e</a:t>
            </a:r>
            <a:r>
              <a:rPr sz="2400" spc="-560" dirty="0">
                <a:latin typeface="Arial"/>
                <a:cs typeface="Arial"/>
              </a:rPr>
              <a:t>m</a:t>
            </a:r>
            <a:r>
              <a:rPr sz="2400" spc="-370" dirty="0">
                <a:latin typeface="Arial"/>
                <a:cs typeface="Arial"/>
              </a:rPr>
              <a:t>o</a:t>
            </a:r>
            <a:r>
              <a:rPr sz="2400" spc="-140" dirty="0">
                <a:latin typeface="Arial"/>
                <a:cs typeface="Arial"/>
              </a:rPr>
              <a:t>cr</a:t>
            </a:r>
            <a:r>
              <a:rPr sz="2400" spc="-280" dirty="0">
                <a:latin typeface="Arial"/>
                <a:cs typeface="Arial"/>
              </a:rPr>
              <a:t>ac</a:t>
            </a:r>
            <a:r>
              <a:rPr sz="2400" spc="-254" dirty="0">
                <a:latin typeface="Arial"/>
                <a:cs typeface="Arial"/>
              </a:rPr>
              <a:t>y</a:t>
            </a:r>
            <a:r>
              <a:rPr sz="2400" spc="-43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Font typeface="Arial"/>
              <a:buAutoNum type="arabicPeriod" startAt="7"/>
              <a:tabLst>
                <a:tab pos="469900" algn="l"/>
              </a:tabLst>
            </a:pPr>
            <a:r>
              <a:rPr sz="2400" spc="-450" dirty="0">
                <a:latin typeface="Arial"/>
                <a:cs typeface="Arial"/>
              </a:rPr>
              <a:t>How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40" dirty="0">
                <a:latin typeface="Arial"/>
                <a:cs typeface="Arial"/>
              </a:rPr>
              <a:t>is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335" dirty="0">
                <a:latin typeface="Arial"/>
                <a:cs typeface="Arial"/>
              </a:rPr>
              <a:t>leader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280" dirty="0">
                <a:latin typeface="Arial"/>
                <a:cs typeface="Arial"/>
              </a:rPr>
              <a:t>c</a:t>
            </a:r>
            <a:r>
              <a:rPr sz="2400" spc="-305" dirty="0">
                <a:latin typeface="Arial"/>
                <a:cs typeface="Arial"/>
              </a:rPr>
              <a:t>h</a:t>
            </a:r>
            <a:r>
              <a:rPr sz="2400" spc="-395" dirty="0">
                <a:latin typeface="Arial"/>
                <a:cs typeface="Arial"/>
              </a:rPr>
              <a:t>osen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5" dirty="0">
                <a:latin typeface="Arial"/>
                <a:cs typeface="Arial"/>
              </a:rPr>
              <a:t>a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49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470" dirty="0">
                <a:latin typeface="Arial"/>
                <a:cs typeface="Arial"/>
              </a:rPr>
              <a:t>es</a:t>
            </a:r>
            <a:r>
              <a:rPr sz="2400" spc="-195" dirty="0">
                <a:latin typeface="Arial"/>
                <a:cs typeface="Arial"/>
              </a:rPr>
              <a:t>i</a:t>
            </a:r>
            <a:r>
              <a:rPr sz="2400" spc="-390" dirty="0">
                <a:latin typeface="Arial"/>
                <a:cs typeface="Arial"/>
              </a:rPr>
              <a:t>de</a:t>
            </a:r>
            <a:r>
              <a:rPr sz="2400" spc="-380" dirty="0">
                <a:latin typeface="Arial"/>
                <a:cs typeface="Arial"/>
              </a:rPr>
              <a:t>n</a:t>
            </a:r>
            <a:r>
              <a:rPr sz="2400" spc="-180" dirty="0">
                <a:latin typeface="Arial"/>
                <a:cs typeface="Arial"/>
              </a:rPr>
              <a:t>tial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445" dirty="0">
                <a:latin typeface="Arial"/>
                <a:cs typeface="Arial"/>
              </a:rPr>
              <a:t>d</a:t>
            </a:r>
            <a:r>
              <a:rPr sz="2400" spc="-450" dirty="0">
                <a:latin typeface="Arial"/>
                <a:cs typeface="Arial"/>
              </a:rPr>
              <a:t>e</a:t>
            </a:r>
            <a:r>
              <a:rPr sz="2400" spc="-459" dirty="0">
                <a:latin typeface="Arial"/>
                <a:cs typeface="Arial"/>
              </a:rPr>
              <a:t>m</a:t>
            </a:r>
            <a:r>
              <a:rPr sz="2400" spc="-390" dirty="0">
                <a:latin typeface="Arial"/>
                <a:cs typeface="Arial"/>
              </a:rPr>
              <a:t>o</a:t>
            </a:r>
            <a:r>
              <a:rPr sz="2400" spc="-345" dirty="0">
                <a:latin typeface="Arial"/>
                <a:cs typeface="Arial"/>
              </a:rPr>
              <a:t>c</a:t>
            </a:r>
            <a:r>
              <a:rPr sz="2400" spc="-225" dirty="0">
                <a:latin typeface="Arial"/>
                <a:cs typeface="Arial"/>
              </a:rPr>
              <a:t>rac</a:t>
            </a:r>
            <a:r>
              <a:rPr sz="2400" spc="-145" dirty="0">
                <a:latin typeface="Arial"/>
                <a:cs typeface="Arial"/>
              </a:rPr>
              <a:t>y</a:t>
            </a:r>
            <a:r>
              <a:rPr sz="2400" spc="-43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844" y="313943"/>
            <a:ext cx="79080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0372" y="480059"/>
            <a:ext cx="7871459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6562" y="381761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7581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7581900" y="1143000"/>
                </a:lnTo>
                <a:lnTo>
                  <a:pt x="7627661" y="1137460"/>
                </a:lnTo>
                <a:lnTo>
                  <a:pt x="7669421" y="1121726"/>
                </a:lnTo>
                <a:lnTo>
                  <a:pt x="7705853" y="1097125"/>
                </a:lnTo>
                <a:lnTo>
                  <a:pt x="7735628" y="1064983"/>
                </a:lnTo>
                <a:lnTo>
                  <a:pt x="7757421" y="1026628"/>
                </a:lnTo>
                <a:lnTo>
                  <a:pt x="7769905" y="983386"/>
                </a:lnTo>
                <a:lnTo>
                  <a:pt x="7772400" y="952500"/>
                </a:lnTo>
                <a:lnTo>
                  <a:pt x="7772400" y="190500"/>
                </a:lnTo>
                <a:lnTo>
                  <a:pt x="7766860" y="144738"/>
                </a:lnTo>
                <a:lnTo>
                  <a:pt x="7751126" y="102978"/>
                </a:lnTo>
                <a:lnTo>
                  <a:pt x="7726525" y="66546"/>
                </a:lnTo>
                <a:lnTo>
                  <a:pt x="7694383" y="36771"/>
                </a:lnTo>
                <a:lnTo>
                  <a:pt x="7656028" y="14978"/>
                </a:lnTo>
                <a:lnTo>
                  <a:pt x="7612786" y="2494"/>
                </a:lnTo>
                <a:lnTo>
                  <a:pt x="7581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6562" y="381761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7581900" y="0"/>
                </a:lnTo>
                <a:lnTo>
                  <a:pt x="7627661" y="5539"/>
                </a:lnTo>
                <a:lnTo>
                  <a:pt x="7669421" y="21273"/>
                </a:lnTo>
                <a:lnTo>
                  <a:pt x="7705853" y="45874"/>
                </a:lnTo>
                <a:lnTo>
                  <a:pt x="7735628" y="78016"/>
                </a:lnTo>
                <a:lnTo>
                  <a:pt x="7757421" y="116371"/>
                </a:lnTo>
                <a:lnTo>
                  <a:pt x="7769905" y="159613"/>
                </a:lnTo>
                <a:lnTo>
                  <a:pt x="7772400" y="190500"/>
                </a:lnTo>
                <a:lnTo>
                  <a:pt x="7772400" y="952500"/>
                </a:lnTo>
                <a:lnTo>
                  <a:pt x="7766860" y="998261"/>
                </a:lnTo>
                <a:lnTo>
                  <a:pt x="7751126" y="1040021"/>
                </a:lnTo>
                <a:lnTo>
                  <a:pt x="7726525" y="1076453"/>
                </a:lnTo>
                <a:lnTo>
                  <a:pt x="7694383" y="1106228"/>
                </a:lnTo>
                <a:lnTo>
                  <a:pt x="7656028" y="1128021"/>
                </a:lnTo>
                <a:lnTo>
                  <a:pt x="7612786" y="1140505"/>
                </a:lnTo>
                <a:lnTo>
                  <a:pt x="7581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4087" y="531876"/>
            <a:ext cx="7767827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697" rIns="0" bIns="0" rtlCol="0">
            <a:spAutoFit/>
          </a:bodyPr>
          <a:lstStyle/>
          <a:p>
            <a:pPr marL="579120">
              <a:lnSpc>
                <a:spcPts val="4305"/>
              </a:lnSpc>
            </a:pPr>
            <a:r>
              <a:rPr spc="340" dirty="0"/>
              <a:t>Wh</a:t>
            </a:r>
            <a:r>
              <a:rPr spc="229" dirty="0"/>
              <a:t>a</a:t>
            </a:r>
            <a:r>
              <a:rPr spc="125" dirty="0"/>
              <a:t>t</a:t>
            </a:r>
            <a:r>
              <a:rPr spc="15" dirty="0"/>
              <a:t> i</a:t>
            </a:r>
            <a:r>
              <a:rPr spc="30" dirty="0"/>
              <a:t>s</a:t>
            </a:r>
            <a:r>
              <a:rPr spc="15" dirty="0"/>
              <a:t> </a:t>
            </a:r>
            <a:r>
              <a:rPr spc="-25" dirty="0"/>
              <a:t>C</a:t>
            </a:r>
            <a:r>
              <a:rPr spc="40" dirty="0"/>
              <a:t>i</a:t>
            </a:r>
            <a:r>
              <a:rPr spc="45" dirty="0"/>
              <a:t>t</a:t>
            </a:r>
            <a:r>
              <a:rPr spc="60" dirty="0"/>
              <a:t>i</a:t>
            </a:r>
            <a:r>
              <a:rPr spc="20" dirty="0"/>
              <a:t>z</a:t>
            </a:r>
            <a:r>
              <a:rPr spc="380" dirty="0"/>
              <a:t>en</a:t>
            </a:r>
            <a:r>
              <a:rPr spc="30" dirty="0"/>
              <a:t> </a:t>
            </a:r>
            <a:r>
              <a:rPr spc="265" dirty="0"/>
              <a:t>Participa</a:t>
            </a:r>
            <a:r>
              <a:rPr spc="55" dirty="0"/>
              <a:t>t</a:t>
            </a:r>
            <a:r>
              <a:rPr spc="30" dirty="0"/>
              <a:t>i</a:t>
            </a:r>
            <a:r>
              <a:rPr spc="385" dirty="0"/>
              <a:t>on?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752598"/>
            <a:ext cx="8534400" cy="4989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635630"/>
            <a:ext cx="6617970" cy="293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95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65" dirty="0">
                <a:latin typeface="Arial"/>
                <a:cs typeface="Arial"/>
              </a:rPr>
              <a:t>each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countr</a:t>
            </a:r>
            <a:r>
              <a:rPr sz="2400" spc="-254" dirty="0">
                <a:latin typeface="Arial"/>
                <a:cs typeface="Arial"/>
              </a:rPr>
              <a:t>y,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45" dirty="0">
                <a:latin typeface="Arial"/>
                <a:cs typeface="Arial"/>
              </a:rPr>
              <a:t>pe</a:t>
            </a:r>
            <a:r>
              <a:rPr sz="2400" spc="-455" dirty="0">
                <a:latin typeface="Arial"/>
                <a:cs typeface="Arial"/>
              </a:rPr>
              <a:t>o</a:t>
            </a:r>
            <a:r>
              <a:rPr sz="2400" spc="-355" dirty="0">
                <a:latin typeface="Arial"/>
                <a:cs typeface="Arial"/>
              </a:rPr>
              <a:t>ple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340" dirty="0">
                <a:latin typeface="Arial"/>
                <a:cs typeface="Arial"/>
              </a:rPr>
              <a:t>have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65" dirty="0">
                <a:latin typeface="Arial"/>
                <a:cs typeface="Arial"/>
              </a:rPr>
              <a:t>di</a:t>
            </a:r>
            <a:r>
              <a:rPr sz="2400" dirty="0">
                <a:latin typeface="Arial"/>
                <a:cs typeface="Arial"/>
              </a:rPr>
              <a:t>ffe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80" dirty="0">
                <a:latin typeface="Arial"/>
                <a:cs typeface="Arial"/>
              </a:rPr>
              <a:t>ent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r</a:t>
            </a:r>
            <a:r>
              <a:rPr sz="2400" spc="-110" dirty="0">
                <a:latin typeface="Arial"/>
                <a:cs typeface="Arial"/>
              </a:rPr>
              <a:t>i</a:t>
            </a:r>
            <a:r>
              <a:rPr sz="2400" spc="-405" dirty="0">
                <a:latin typeface="Arial"/>
                <a:cs typeface="Arial"/>
              </a:rPr>
              <a:t>g</a:t>
            </a:r>
            <a:r>
              <a:rPr sz="2400" spc="-400" dirty="0">
                <a:latin typeface="Arial"/>
                <a:cs typeface="Arial"/>
              </a:rPr>
              <a:t>h</a:t>
            </a:r>
            <a:r>
              <a:rPr sz="2400" spc="-125" dirty="0">
                <a:latin typeface="Arial"/>
                <a:cs typeface="Arial"/>
              </a:rPr>
              <a:t>ts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90" dirty="0">
                <a:latin typeface="Arial"/>
                <a:cs typeface="Arial"/>
              </a:rPr>
              <a:t>parti</a:t>
            </a:r>
            <a:r>
              <a:rPr sz="2400" spc="-235" dirty="0">
                <a:latin typeface="Arial"/>
                <a:cs typeface="Arial"/>
              </a:rPr>
              <a:t>c</a:t>
            </a:r>
            <a:r>
              <a:rPr sz="2400" spc="-275" dirty="0">
                <a:latin typeface="Arial"/>
                <a:cs typeface="Arial"/>
              </a:rPr>
              <a:t>ipate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th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90" dirty="0">
                <a:latin typeface="Arial"/>
                <a:cs typeface="Arial"/>
              </a:rPr>
              <a:t>gov</a:t>
            </a:r>
            <a:r>
              <a:rPr sz="2400" spc="-415" dirty="0">
                <a:latin typeface="Arial"/>
                <a:cs typeface="Arial"/>
              </a:rPr>
              <a:t>e</a:t>
            </a:r>
            <a:r>
              <a:rPr sz="2400" spc="-245" dirty="0">
                <a:latin typeface="Arial"/>
                <a:cs typeface="Arial"/>
              </a:rPr>
              <a:t>rnment.</a:t>
            </a:r>
            <a:endParaRPr sz="2400">
              <a:latin typeface="Arial"/>
              <a:cs typeface="Arial"/>
            </a:endParaRPr>
          </a:p>
          <a:p>
            <a:pPr marL="469265" marR="635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295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9" dirty="0">
                <a:latin typeface="Arial"/>
                <a:cs typeface="Arial"/>
              </a:rPr>
              <a:t>s</a:t>
            </a:r>
            <a:r>
              <a:rPr sz="2400" spc="-375" dirty="0">
                <a:latin typeface="Arial"/>
                <a:cs typeface="Arial"/>
              </a:rPr>
              <a:t>o</a:t>
            </a:r>
            <a:r>
              <a:rPr sz="2400" spc="-570" dirty="0">
                <a:latin typeface="Arial"/>
                <a:cs typeface="Arial"/>
              </a:rPr>
              <a:t>m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countr</a:t>
            </a:r>
            <a:r>
              <a:rPr sz="2400" spc="-105" dirty="0">
                <a:latin typeface="Arial"/>
                <a:cs typeface="Arial"/>
              </a:rPr>
              <a:t>i</a:t>
            </a:r>
            <a:r>
              <a:rPr sz="2400" spc="-395" dirty="0">
                <a:latin typeface="Arial"/>
                <a:cs typeface="Arial"/>
              </a:rPr>
              <a:t>es,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75" dirty="0">
                <a:latin typeface="Arial"/>
                <a:cs typeface="Arial"/>
              </a:rPr>
              <a:t>any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360" dirty="0">
                <a:latin typeface="Arial"/>
                <a:cs typeface="Arial"/>
              </a:rPr>
              <a:t>c</a:t>
            </a:r>
            <a:r>
              <a:rPr sz="2400" spc="-155" dirty="0">
                <a:latin typeface="Arial"/>
                <a:cs typeface="Arial"/>
              </a:rPr>
              <a:t>i</a:t>
            </a:r>
            <a:r>
              <a:rPr sz="2400" spc="-85" dirty="0">
                <a:latin typeface="Arial"/>
                <a:cs typeface="Arial"/>
              </a:rPr>
              <a:t>ti</a:t>
            </a:r>
            <a:r>
              <a:rPr sz="2400" spc="-165" dirty="0">
                <a:latin typeface="Arial"/>
                <a:cs typeface="Arial"/>
              </a:rPr>
              <a:t>z</a:t>
            </a:r>
            <a:r>
              <a:rPr sz="2400" spc="-350" dirty="0">
                <a:latin typeface="Arial"/>
                <a:cs typeface="Arial"/>
              </a:rPr>
              <a:t>en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can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run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245" dirty="0">
                <a:latin typeface="Arial"/>
                <a:cs typeface="Arial"/>
              </a:rPr>
              <a:t>f</a:t>
            </a:r>
            <a:r>
              <a:rPr sz="2400" spc="-235" dirty="0">
                <a:latin typeface="Arial"/>
                <a:cs typeface="Arial"/>
              </a:rPr>
              <a:t>or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offi</a:t>
            </a:r>
            <a:r>
              <a:rPr sz="2400" spc="-140" dirty="0">
                <a:latin typeface="Arial"/>
                <a:cs typeface="Arial"/>
              </a:rPr>
              <a:t>c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or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v</a:t>
            </a:r>
            <a:r>
              <a:rPr sz="2400" spc="-345" dirty="0">
                <a:latin typeface="Arial"/>
                <a:cs typeface="Arial"/>
              </a:rPr>
              <a:t>o</a:t>
            </a:r>
            <a:r>
              <a:rPr sz="2400" spc="-145" dirty="0">
                <a:latin typeface="Arial"/>
                <a:cs typeface="Arial"/>
              </a:rPr>
              <a:t>te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30" dirty="0">
                <a:latin typeface="Arial"/>
                <a:cs typeface="Arial"/>
              </a:rPr>
              <a:t>el</a:t>
            </a:r>
            <a:r>
              <a:rPr sz="2400" spc="-185" dirty="0">
                <a:latin typeface="Arial"/>
                <a:cs typeface="Arial"/>
              </a:rPr>
              <a:t>ect</a:t>
            </a:r>
            <a:r>
              <a:rPr sz="2400" spc="-375" dirty="0">
                <a:latin typeface="Arial"/>
                <a:cs typeface="Arial"/>
              </a:rPr>
              <a:t>ions.</a:t>
            </a:r>
            <a:endParaRPr sz="2400">
              <a:latin typeface="Arial"/>
              <a:cs typeface="Arial"/>
            </a:endParaRPr>
          </a:p>
          <a:p>
            <a:pPr marL="469265" marR="2101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295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20" dirty="0">
                <a:latin typeface="Arial"/>
                <a:cs typeface="Arial"/>
              </a:rPr>
              <a:t>other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countr</a:t>
            </a:r>
            <a:r>
              <a:rPr sz="2400" spc="-350" dirty="0">
                <a:latin typeface="Arial"/>
                <a:cs typeface="Arial"/>
              </a:rPr>
              <a:t>ie</a:t>
            </a:r>
            <a:r>
              <a:rPr sz="2400" spc="-440" dirty="0">
                <a:latin typeface="Arial"/>
                <a:cs typeface="Arial"/>
              </a:rPr>
              <a:t>s</a:t>
            </a:r>
            <a:r>
              <a:rPr sz="2400" spc="-330" dirty="0">
                <a:latin typeface="Arial"/>
                <a:cs typeface="Arial"/>
              </a:rPr>
              <a:t>,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r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are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</a:t>
            </a:r>
            <a:r>
              <a:rPr sz="2400" spc="-235" dirty="0">
                <a:latin typeface="Arial"/>
                <a:cs typeface="Arial"/>
              </a:rPr>
              <a:t>est</a:t>
            </a:r>
            <a:r>
              <a:rPr sz="2400" spc="-170" dirty="0">
                <a:latin typeface="Arial"/>
                <a:cs typeface="Arial"/>
              </a:rPr>
              <a:t>r</a:t>
            </a:r>
            <a:r>
              <a:rPr sz="2400" spc="-11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ct</a:t>
            </a:r>
            <a:r>
              <a:rPr sz="2400" spc="-345" dirty="0">
                <a:latin typeface="Arial"/>
                <a:cs typeface="Arial"/>
              </a:rPr>
              <a:t>ions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370" dirty="0">
                <a:latin typeface="Arial"/>
                <a:cs typeface="Arial"/>
              </a:rPr>
              <a:t>placed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50" dirty="0">
                <a:latin typeface="Arial"/>
                <a:cs typeface="Arial"/>
              </a:rPr>
              <a:t>on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0" dirty="0">
                <a:latin typeface="Arial"/>
                <a:cs typeface="Arial"/>
              </a:rPr>
              <a:t>who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can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run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for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off</a:t>
            </a:r>
            <a:r>
              <a:rPr sz="2400" spc="-40" dirty="0">
                <a:latin typeface="Arial"/>
                <a:cs typeface="Arial"/>
              </a:rPr>
              <a:t>i</a:t>
            </a:r>
            <a:r>
              <a:rPr sz="2400" spc="-355" dirty="0">
                <a:latin typeface="Arial"/>
                <a:cs typeface="Arial"/>
              </a:rPr>
              <a:t>ce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65" dirty="0">
                <a:latin typeface="Arial"/>
                <a:cs typeface="Arial"/>
              </a:rPr>
              <a:t>and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0" dirty="0">
                <a:latin typeface="Arial"/>
                <a:cs typeface="Arial"/>
              </a:rPr>
              <a:t>who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can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85" dirty="0">
                <a:latin typeface="Arial"/>
                <a:cs typeface="Arial"/>
              </a:rPr>
              <a:t>vote.</a:t>
            </a:r>
            <a:endParaRPr sz="2400">
              <a:latin typeface="Arial"/>
              <a:cs typeface="Arial"/>
            </a:endParaRPr>
          </a:p>
          <a:p>
            <a:pPr marL="469265" marR="9715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370" dirty="0">
                <a:latin typeface="Arial"/>
                <a:cs typeface="Arial"/>
              </a:rPr>
              <a:t>T</a:t>
            </a:r>
            <a:r>
              <a:rPr sz="2400" spc="-330" dirty="0">
                <a:latin typeface="Arial"/>
                <a:cs typeface="Arial"/>
              </a:rPr>
              <a:t>h</a:t>
            </a:r>
            <a:r>
              <a:rPr sz="2400" spc="-315" dirty="0">
                <a:latin typeface="Arial"/>
                <a:cs typeface="Arial"/>
              </a:rPr>
              <a:t>ere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are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40" dirty="0">
                <a:latin typeface="Arial"/>
                <a:cs typeface="Arial"/>
              </a:rPr>
              <a:t>als</a:t>
            </a:r>
            <a:r>
              <a:rPr sz="2400" spc="-455" dirty="0">
                <a:latin typeface="Arial"/>
                <a:cs typeface="Arial"/>
              </a:rPr>
              <a:t>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countries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30" dirty="0">
                <a:latin typeface="Arial"/>
                <a:cs typeface="Arial"/>
              </a:rPr>
              <a:t>where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15" dirty="0">
                <a:latin typeface="Arial"/>
                <a:cs typeface="Arial"/>
              </a:rPr>
              <a:t>NO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360" dirty="0">
                <a:latin typeface="Arial"/>
                <a:cs typeface="Arial"/>
              </a:rPr>
              <a:t>c</a:t>
            </a:r>
            <a:r>
              <a:rPr sz="2400" spc="-155" dirty="0">
                <a:latin typeface="Arial"/>
                <a:cs typeface="Arial"/>
              </a:rPr>
              <a:t>i</a:t>
            </a:r>
            <a:r>
              <a:rPr sz="2400" spc="-85" dirty="0">
                <a:latin typeface="Arial"/>
                <a:cs typeface="Arial"/>
              </a:rPr>
              <a:t>ti</a:t>
            </a:r>
            <a:r>
              <a:rPr sz="2400" spc="-165" dirty="0">
                <a:latin typeface="Arial"/>
                <a:cs typeface="Arial"/>
              </a:rPr>
              <a:t>z</a:t>
            </a:r>
            <a:r>
              <a:rPr sz="2400" spc="-350" dirty="0">
                <a:latin typeface="Arial"/>
                <a:cs typeface="Arial"/>
              </a:rPr>
              <a:t>en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can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29" dirty="0">
                <a:latin typeface="Arial"/>
                <a:cs typeface="Arial"/>
              </a:rPr>
              <a:t>vote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65" dirty="0">
                <a:latin typeface="Arial"/>
                <a:cs typeface="Arial"/>
              </a:rPr>
              <a:t>and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r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are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50" dirty="0">
                <a:latin typeface="Arial"/>
                <a:cs typeface="Arial"/>
              </a:rPr>
              <a:t>no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45" dirty="0">
                <a:latin typeface="Arial"/>
                <a:cs typeface="Arial"/>
              </a:rPr>
              <a:t>elect</a:t>
            </a:r>
            <a:r>
              <a:rPr sz="2400" spc="-375" dirty="0">
                <a:latin typeface="Arial"/>
                <a:cs typeface="Arial"/>
              </a:rPr>
              <a:t>ions.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844" y="313943"/>
            <a:ext cx="79080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7824" y="480059"/>
            <a:ext cx="7498080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6562" y="381761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7581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7581900" y="1143000"/>
                </a:lnTo>
                <a:lnTo>
                  <a:pt x="7627661" y="1137460"/>
                </a:lnTo>
                <a:lnTo>
                  <a:pt x="7669421" y="1121726"/>
                </a:lnTo>
                <a:lnTo>
                  <a:pt x="7705853" y="1097125"/>
                </a:lnTo>
                <a:lnTo>
                  <a:pt x="7735628" y="1064983"/>
                </a:lnTo>
                <a:lnTo>
                  <a:pt x="7757421" y="1026628"/>
                </a:lnTo>
                <a:lnTo>
                  <a:pt x="7769905" y="983386"/>
                </a:lnTo>
                <a:lnTo>
                  <a:pt x="7772400" y="952500"/>
                </a:lnTo>
                <a:lnTo>
                  <a:pt x="7772400" y="190500"/>
                </a:lnTo>
                <a:lnTo>
                  <a:pt x="7766860" y="144738"/>
                </a:lnTo>
                <a:lnTo>
                  <a:pt x="7751126" y="102978"/>
                </a:lnTo>
                <a:lnTo>
                  <a:pt x="7726525" y="66546"/>
                </a:lnTo>
                <a:lnTo>
                  <a:pt x="7694383" y="36771"/>
                </a:lnTo>
                <a:lnTo>
                  <a:pt x="7656028" y="14978"/>
                </a:lnTo>
                <a:lnTo>
                  <a:pt x="7612786" y="2494"/>
                </a:lnTo>
                <a:lnTo>
                  <a:pt x="7581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6562" y="381761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7581900" y="0"/>
                </a:lnTo>
                <a:lnTo>
                  <a:pt x="7627661" y="5539"/>
                </a:lnTo>
                <a:lnTo>
                  <a:pt x="7669421" y="21273"/>
                </a:lnTo>
                <a:lnTo>
                  <a:pt x="7705853" y="45874"/>
                </a:lnTo>
                <a:lnTo>
                  <a:pt x="7735628" y="78016"/>
                </a:lnTo>
                <a:lnTo>
                  <a:pt x="7757421" y="116371"/>
                </a:lnTo>
                <a:lnTo>
                  <a:pt x="7769905" y="159613"/>
                </a:lnTo>
                <a:lnTo>
                  <a:pt x="7772400" y="190500"/>
                </a:lnTo>
                <a:lnTo>
                  <a:pt x="7772400" y="952500"/>
                </a:lnTo>
                <a:lnTo>
                  <a:pt x="7766860" y="998261"/>
                </a:lnTo>
                <a:lnTo>
                  <a:pt x="7751126" y="1040021"/>
                </a:lnTo>
                <a:lnTo>
                  <a:pt x="7726525" y="1076453"/>
                </a:lnTo>
                <a:lnTo>
                  <a:pt x="7694383" y="1106228"/>
                </a:lnTo>
                <a:lnTo>
                  <a:pt x="7656028" y="1128021"/>
                </a:lnTo>
                <a:lnTo>
                  <a:pt x="7612786" y="1140505"/>
                </a:lnTo>
                <a:lnTo>
                  <a:pt x="7581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39" y="531876"/>
            <a:ext cx="739444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697" rIns="0" bIns="0" rtlCol="0">
            <a:spAutoFit/>
          </a:bodyPr>
          <a:lstStyle/>
          <a:p>
            <a:pPr marL="767080">
              <a:lnSpc>
                <a:spcPts val="4305"/>
              </a:lnSpc>
            </a:pPr>
            <a:r>
              <a:rPr spc="-215" dirty="0"/>
              <a:t>Th</a:t>
            </a:r>
            <a:r>
              <a:rPr spc="170" dirty="0"/>
              <a:t>r</a:t>
            </a:r>
            <a:r>
              <a:rPr spc="700" dirty="0"/>
              <a:t>ee</a:t>
            </a:r>
            <a:r>
              <a:rPr spc="15" dirty="0"/>
              <a:t> </a:t>
            </a:r>
            <a:r>
              <a:rPr spc="-785" dirty="0"/>
              <a:t>T</a:t>
            </a:r>
            <a:r>
              <a:rPr spc="455" dirty="0"/>
              <a:t>ype</a:t>
            </a:r>
            <a:r>
              <a:rPr spc="400" dirty="0"/>
              <a:t>s</a:t>
            </a:r>
            <a:r>
              <a:rPr spc="25" dirty="0"/>
              <a:t> </a:t>
            </a:r>
            <a:r>
              <a:rPr spc="685" dirty="0"/>
              <a:t>o</a:t>
            </a:r>
            <a:r>
              <a:rPr spc="440" dirty="0"/>
              <a:t>f</a:t>
            </a:r>
            <a:r>
              <a:rPr dirty="0"/>
              <a:t> </a:t>
            </a:r>
            <a:r>
              <a:rPr spc="110" dirty="0"/>
              <a:t>G</a:t>
            </a:r>
            <a:r>
              <a:rPr spc="525" dirty="0"/>
              <a:t>o</a:t>
            </a:r>
            <a:r>
              <a:rPr spc="505" dirty="0"/>
              <a:t>v</a:t>
            </a:r>
            <a:r>
              <a:rPr spc="335" dirty="0"/>
              <a:t>ern</a:t>
            </a:r>
            <a:r>
              <a:rPr spc="540" dirty="0"/>
              <a:t>m</a:t>
            </a:r>
            <a:r>
              <a:rPr spc="340" dirty="0"/>
              <a:t>e</a:t>
            </a:r>
            <a:r>
              <a:rPr spc="345" dirty="0"/>
              <a:t>n</a:t>
            </a:r>
            <a:r>
              <a:rPr spc="125" dirty="0"/>
              <a:t>t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752598"/>
            <a:ext cx="8534400" cy="4989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635630"/>
            <a:ext cx="6242050" cy="22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10" dirty="0">
                <a:latin typeface="Arial"/>
                <a:cs typeface="Arial"/>
              </a:rPr>
              <a:t>T</a:t>
            </a:r>
            <a:r>
              <a:rPr sz="2400" spc="-250" dirty="0">
                <a:latin typeface="Arial"/>
                <a:cs typeface="Arial"/>
              </a:rPr>
              <a:t>y</a:t>
            </a:r>
            <a:r>
              <a:rPr sz="2400" spc="-415" dirty="0">
                <a:latin typeface="Arial"/>
                <a:cs typeface="Arial"/>
              </a:rPr>
              <a:t>pes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of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484" dirty="0">
                <a:latin typeface="Arial"/>
                <a:cs typeface="Arial"/>
              </a:rPr>
              <a:t>Go</a:t>
            </a:r>
            <a:r>
              <a:rPr sz="2400" spc="-370" dirty="0">
                <a:latin typeface="Arial"/>
                <a:cs typeface="Arial"/>
              </a:rPr>
              <a:t>v</a:t>
            </a:r>
            <a:r>
              <a:rPr sz="2400" spc="-240" dirty="0">
                <a:latin typeface="Arial"/>
                <a:cs typeface="Arial"/>
              </a:rPr>
              <a:t>ernment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are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20" dirty="0">
                <a:latin typeface="Arial"/>
                <a:cs typeface="Arial"/>
              </a:rPr>
              <a:t>based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350" dirty="0">
                <a:latin typeface="Arial"/>
                <a:cs typeface="Arial"/>
              </a:rPr>
              <a:t>on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t</a:t>
            </a:r>
            <a:r>
              <a:rPr sz="2400" spc="-170" dirty="0">
                <a:latin typeface="Arial"/>
                <a:cs typeface="Arial"/>
              </a:rPr>
              <a:t>w</a:t>
            </a:r>
            <a:r>
              <a:rPr sz="2400" spc="-455" dirty="0">
                <a:latin typeface="Arial"/>
                <a:cs typeface="Arial"/>
              </a:rPr>
              <a:t>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key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30" dirty="0">
                <a:latin typeface="Arial"/>
                <a:cs typeface="Arial"/>
              </a:rPr>
              <a:t>que</a:t>
            </a:r>
            <a:r>
              <a:rPr sz="2400" spc="-380" dirty="0">
                <a:latin typeface="Arial"/>
                <a:cs typeface="Arial"/>
              </a:rPr>
              <a:t>s</a:t>
            </a:r>
            <a:r>
              <a:rPr sz="2400" spc="-245" dirty="0">
                <a:latin typeface="Arial"/>
                <a:cs typeface="Arial"/>
              </a:rPr>
              <a:t>tions</a:t>
            </a:r>
            <a:r>
              <a:rPr sz="2400" spc="-33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926465" indent="-457200">
              <a:lnSpc>
                <a:spcPct val="100000"/>
              </a:lnSpc>
              <a:buFont typeface="Arial"/>
              <a:buAutoNum type="arabicPeriod"/>
              <a:tabLst>
                <a:tab pos="927100" algn="l"/>
              </a:tabLst>
            </a:pPr>
            <a:r>
              <a:rPr sz="2400" spc="-625" dirty="0">
                <a:latin typeface="Arial"/>
                <a:cs typeface="Arial"/>
              </a:rPr>
              <a:t>W</a:t>
            </a:r>
            <a:r>
              <a:rPr sz="2400" spc="-30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484" dirty="0">
                <a:latin typeface="Arial"/>
                <a:cs typeface="Arial"/>
              </a:rPr>
              <a:t>g</a:t>
            </a:r>
            <a:r>
              <a:rPr sz="2400" spc="-335" dirty="0">
                <a:latin typeface="Arial"/>
                <a:cs typeface="Arial"/>
              </a:rPr>
              <a:t>o</a:t>
            </a:r>
            <a:r>
              <a:rPr sz="2400" spc="-290" dirty="0">
                <a:latin typeface="Arial"/>
                <a:cs typeface="Arial"/>
              </a:rPr>
              <a:t>v</a:t>
            </a:r>
            <a:r>
              <a:rPr sz="2400" spc="-450" dirty="0">
                <a:latin typeface="Arial"/>
                <a:cs typeface="Arial"/>
              </a:rPr>
              <a:t>e</a:t>
            </a:r>
            <a:r>
              <a:rPr sz="2400" spc="-225" dirty="0">
                <a:latin typeface="Arial"/>
                <a:cs typeface="Arial"/>
              </a:rPr>
              <a:t>rns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175" dirty="0">
                <a:latin typeface="Arial"/>
                <a:cs typeface="Arial"/>
              </a:rPr>
              <a:t>t</a:t>
            </a:r>
            <a:r>
              <a:rPr sz="2400" spc="-30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c</a:t>
            </a:r>
            <a:r>
              <a:rPr sz="2400" spc="-415" dirty="0">
                <a:latin typeface="Arial"/>
                <a:cs typeface="Arial"/>
              </a:rPr>
              <a:t>o</a:t>
            </a:r>
            <a:r>
              <a:rPr sz="2400" spc="-405" dirty="0">
                <a:latin typeface="Arial"/>
                <a:cs typeface="Arial"/>
              </a:rPr>
              <a:t>u</a:t>
            </a:r>
            <a:r>
              <a:rPr sz="2400" spc="-24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5" dirty="0">
                <a:latin typeface="Arial"/>
                <a:cs typeface="Arial"/>
              </a:rPr>
              <a:t>y</a:t>
            </a:r>
            <a:r>
              <a:rPr sz="2400" spc="-43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926465" indent="-457200">
              <a:lnSpc>
                <a:spcPct val="100000"/>
              </a:lnSpc>
              <a:buFont typeface="Arial"/>
              <a:buAutoNum type="arabicPeriod"/>
              <a:tabLst>
                <a:tab pos="927100" algn="l"/>
              </a:tabLst>
            </a:pPr>
            <a:r>
              <a:rPr sz="2400" spc="-625" dirty="0">
                <a:latin typeface="Arial"/>
                <a:cs typeface="Arial"/>
              </a:rPr>
              <a:t>W</a:t>
            </a:r>
            <a:r>
              <a:rPr sz="2400" spc="-315" dirty="0">
                <a:latin typeface="Arial"/>
                <a:cs typeface="Arial"/>
              </a:rPr>
              <a:t>h</a:t>
            </a:r>
            <a:r>
              <a:rPr sz="2400" spc="-120" dirty="0">
                <a:latin typeface="Arial"/>
                <a:cs typeface="Arial"/>
              </a:rPr>
              <a:t>at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i</a:t>
            </a:r>
            <a:r>
              <a:rPr sz="2400" spc="-409" dirty="0">
                <a:latin typeface="Arial"/>
                <a:cs typeface="Arial"/>
              </a:rPr>
              <a:t>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175" dirty="0">
                <a:latin typeface="Arial"/>
                <a:cs typeface="Arial"/>
              </a:rPr>
              <a:t>t</a:t>
            </a:r>
            <a:r>
              <a:rPr sz="2400" spc="-315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c</a:t>
            </a:r>
            <a:r>
              <a:rPr sz="2400" spc="-260" dirty="0">
                <a:latin typeface="Arial"/>
                <a:cs typeface="Arial"/>
              </a:rPr>
              <a:t>i</a:t>
            </a:r>
            <a:r>
              <a:rPr sz="2400" spc="175" dirty="0">
                <a:latin typeface="Arial"/>
                <a:cs typeface="Arial"/>
              </a:rPr>
              <a:t>t</a:t>
            </a:r>
            <a:r>
              <a:rPr sz="2400" spc="-155" dirty="0">
                <a:latin typeface="Arial"/>
                <a:cs typeface="Arial"/>
              </a:rPr>
              <a:t>i</a:t>
            </a:r>
            <a:r>
              <a:rPr sz="2400" spc="-345" dirty="0">
                <a:latin typeface="Arial"/>
                <a:cs typeface="Arial"/>
              </a:rPr>
              <a:t>z</a:t>
            </a:r>
            <a:r>
              <a:rPr sz="2400" spc="-350" dirty="0">
                <a:latin typeface="Arial"/>
                <a:cs typeface="Arial"/>
              </a:rPr>
              <a:t>en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385" dirty="0">
                <a:latin typeface="Arial"/>
                <a:cs typeface="Arial"/>
              </a:rPr>
              <a:t>p</a:t>
            </a:r>
            <a:r>
              <a:rPr sz="2400" spc="-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90" dirty="0">
                <a:latin typeface="Arial"/>
                <a:cs typeface="Arial"/>
              </a:rPr>
              <a:t>ti</a:t>
            </a:r>
            <a:r>
              <a:rPr sz="2400" spc="-175" dirty="0">
                <a:latin typeface="Arial"/>
                <a:cs typeface="Arial"/>
              </a:rPr>
              <a:t>c</a:t>
            </a:r>
            <a:r>
              <a:rPr sz="2400" spc="-254" dirty="0">
                <a:latin typeface="Arial"/>
                <a:cs typeface="Arial"/>
              </a:rPr>
              <a:t>ipat</a:t>
            </a:r>
            <a:r>
              <a:rPr sz="2400" spc="-135" dirty="0">
                <a:latin typeface="Arial"/>
                <a:cs typeface="Arial"/>
              </a:rPr>
              <a:t>i</a:t>
            </a:r>
            <a:r>
              <a:rPr sz="2400" spc="-350" dirty="0">
                <a:latin typeface="Arial"/>
                <a:cs typeface="Arial"/>
              </a:rPr>
              <a:t>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l</a:t>
            </a:r>
            <a:r>
              <a:rPr sz="2400" spc="-260" dirty="0">
                <a:latin typeface="Arial"/>
                <a:cs typeface="Arial"/>
              </a:rPr>
              <a:t>i</a:t>
            </a:r>
            <a:r>
              <a:rPr sz="2400" spc="-254" dirty="0">
                <a:latin typeface="Arial"/>
                <a:cs typeface="Arial"/>
              </a:rPr>
              <a:t>k</a:t>
            </a:r>
            <a:r>
              <a:rPr sz="2400" spc="-445" dirty="0">
                <a:latin typeface="Arial"/>
                <a:cs typeface="Arial"/>
              </a:rPr>
              <a:t>e?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80"/>
              </a:spcBef>
            </a:pPr>
            <a:endParaRPr sz="2800"/>
          </a:p>
          <a:p>
            <a:pPr marL="469265" marR="6350" indent="-457200">
              <a:lnSpc>
                <a:spcPct val="100000"/>
              </a:lnSpc>
            </a:pPr>
            <a:r>
              <a:rPr sz="2400" spc="-370" dirty="0">
                <a:latin typeface="Arial"/>
                <a:cs typeface="Arial"/>
              </a:rPr>
              <a:t>T</a:t>
            </a:r>
            <a:r>
              <a:rPr sz="2400" spc="-33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330" dirty="0">
                <a:latin typeface="Arial"/>
                <a:cs typeface="Arial"/>
              </a:rPr>
              <a:t>way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405" dirty="0">
                <a:latin typeface="Arial"/>
                <a:cs typeface="Arial"/>
              </a:rPr>
              <a:t>a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country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335" dirty="0">
                <a:latin typeface="Arial"/>
                <a:cs typeface="Arial"/>
              </a:rPr>
              <a:t>answers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45" dirty="0">
                <a:latin typeface="Arial"/>
                <a:cs typeface="Arial"/>
              </a:rPr>
              <a:t>the</a:t>
            </a:r>
            <a:r>
              <a:rPr sz="2400" spc="-260" dirty="0">
                <a:latin typeface="Arial"/>
                <a:cs typeface="Arial"/>
              </a:rPr>
              <a:t>s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20" dirty="0">
                <a:latin typeface="Arial"/>
                <a:cs typeface="Arial"/>
              </a:rPr>
              <a:t>ques</a:t>
            </a:r>
            <a:r>
              <a:rPr sz="2400" spc="-245" dirty="0">
                <a:latin typeface="Arial"/>
                <a:cs typeface="Arial"/>
              </a:rPr>
              <a:t>tions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dete</a:t>
            </a:r>
            <a:r>
              <a:rPr sz="2400" spc="-175" dirty="0">
                <a:latin typeface="Arial"/>
                <a:cs typeface="Arial"/>
              </a:rPr>
              <a:t>r</a:t>
            </a:r>
            <a:r>
              <a:rPr sz="2400" spc="-375" dirty="0">
                <a:latin typeface="Arial"/>
                <a:cs typeface="Arial"/>
              </a:rPr>
              <a:t>mines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its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80" dirty="0">
                <a:latin typeface="Arial"/>
                <a:cs typeface="Arial"/>
              </a:rPr>
              <a:t>government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40" dirty="0">
                <a:latin typeface="Arial"/>
                <a:cs typeface="Arial"/>
              </a:rPr>
              <a:t>type: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9194" y="5303773"/>
            <a:ext cx="151955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55" dirty="0">
                <a:solidFill>
                  <a:srgbClr val="C00000"/>
                </a:solidFill>
                <a:latin typeface="Century"/>
                <a:cs typeface="Century"/>
              </a:rPr>
              <a:t>Aut</a:t>
            </a:r>
            <a:r>
              <a:rPr sz="2000" spc="165" dirty="0">
                <a:solidFill>
                  <a:srgbClr val="C00000"/>
                </a:solidFill>
                <a:latin typeface="Century"/>
                <a:cs typeface="Century"/>
              </a:rPr>
              <a:t>o</a:t>
            </a:r>
            <a:r>
              <a:rPr sz="2000" spc="350" dirty="0">
                <a:solidFill>
                  <a:srgbClr val="C00000"/>
                </a:solidFill>
                <a:latin typeface="Century"/>
                <a:cs typeface="Century"/>
              </a:rPr>
              <a:t>c</a:t>
            </a:r>
            <a:r>
              <a:rPr sz="2000" spc="285" dirty="0">
                <a:solidFill>
                  <a:srgbClr val="C00000"/>
                </a:solidFill>
                <a:latin typeface="Century"/>
                <a:cs typeface="Century"/>
              </a:rPr>
              <a:t>r</a:t>
            </a:r>
            <a:r>
              <a:rPr sz="2000" spc="475" dirty="0">
                <a:solidFill>
                  <a:srgbClr val="C00000"/>
                </a:solidFill>
                <a:latin typeface="Century"/>
                <a:cs typeface="Century"/>
              </a:rPr>
              <a:t>a</a:t>
            </a:r>
            <a:r>
              <a:rPr sz="2000" spc="290" dirty="0">
                <a:solidFill>
                  <a:srgbClr val="C00000"/>
                </a:solidFill>
                <a:latin typeface="Century"/>
                <a:cs typeface="Century"/>
              </a:rPr>
              <a:t>c</a:t>
            </a:r>
            <a:r>
              <a:rPr sz="2000" spc="350" dirty="0">
                <a:solidFill>
                  <a:srgbClr val="C00000"/>
                </a:solidFill>
                <a:latin typeface="Century"/>
                <a:cs typeface="Century"/>
              </a:rPr>
              <a:t>y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84575" y="5319267"/>
            <a:ext cx="141478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60" dirty="0">
                <a:solidFill>
                  <a:srgbClr val="C00000"/>
                </a:solidFill>
                <a:latin typeface="Century"/>
                <a:cs typeface="Century"/>
              </a:rPr>
              <a:t>O</a:t>
            </a:r>
            <a:r>
              <a:rPr sz="2000" spc="75" dirty="0">
                <a:solidFill>
                  <a:srgbClr val="C00000"/>
                </a:solidFill>
                <a:latin typeface="Century"/>
                <a:cs typeface="Century"/>
              </a:rPr>
              <a:t>li</a:t>
            </a:r>
            <a:r>
              <a:rPr sz="2000" spc="114" dirty="0">
                <a:solidFill>
                  <a:srgbClr val="C00000"/>
                </a:solidFill>
                <a:latin typeface="Century"/>
                <a:cs typeface="Century"/>
              </a:rPr>
              <a:t>g</a:t>
            </a:r>
            <a:r>
              <a:rPr sz="2000" spc="275" dirty="0">
                <a:solidFill>
                  <a:srgbClr val="C00000"/>
                </a:solidFill>
                <a:latin typeface="Century"/>
                <a:cs typeface="Century"/>
              </a:rPr>
              <a:t>a</a:t>
            </a:r>
            <a:r>
              <a:rPr sz="2000" spc="175" dirty="0">
                <a:solidFill>
                  <a:srgbClr val="C00000"/>
                </a:solidFill>
                <a:latin typeface="Century"/>
                <a:cs typeface="Century"/>
              </a:rPr>
              <a:t>r</a:t>
            </a:r>
            <a:r>
              <a:rPr sz="2000" spc="520" dirty="0">
                <a:solidFill>
                  <a:srgbClr val="C00000"/>
                </a:solidFill>
                <a:latin typeface="Century"/>
                <a:cs typeface="Century"/>
              </a:rPr>
              <a:t>c</a:t>
            </a:r>
            <a:r>
              <a:rPr sz="2000" spc="195" dirty="0">
                <a:solidFill>
                  <a:srgbClr val="C00000"/>
                </a:solidFill>
                <a:latin typeface="Century"/>
                <a:cs typeface="Century"/>
              </a:rPr>
              <a:t>hy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37428" y="5303773"/>
            <a:ext cx="1663064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45" dirty="0">
                <a:solidFill>
                  <a:srgbClr val="C00000"/>
                </a:solidFill>
                <a:latin typeface="Century"/>
                <a:cs typeface="Century"/>
              </a:rPr>
              <a:t>De</a:t>
            </a:r>
            <a:r>
              <a:rPr sz="2000" spc="200" dirty="0">
                <a:solidFill>
                  <a:srgbClr val="C00000"/>
                </a:solidFill>
                <a:latin typeface="Century"/>
                <a:cs typeface="Century"/>
              </a:rPr>
              <a:t>m</a:t>
            </a:r>
            <a:r>
              <a:rPr sz="2000" spc="360" dirty="0">
                <a:solidFill>
                  <a:srgbClr val="C00000"/>
                </a:solidFill>
                <a:latin typeface="Century"/>
                <a:cs typeface="Century"/>
              </a:rPr>
              <a:t>oc</a:t>
            </a:r>
            <a:r>
              <a:rPr sz="2000" spc="275" dirty="0">
                <a:solidFill>
                  <a:srgbClr val="C00000"/>
                </a:solidFill>
                <a:latin typeface="Century"/>
                <a:cs typeface="Century"/>
              </a:rPr>
              <a:t>r</a:t>
            </a:r>
            <a:r>
              <a:rPr sz="2000" spc="475" dirty="0">
                <a:solidFill>
                  <a:srgbClr val="C00000"/>
                </a:solidFill>
                <a:latin typeface="Century"/>
                <a:cs typeface="Century"/>
              </a:rPr>
              <a:t>a</a:t>
            </a:r>
            <a:r>
              <a:rPr sz="2000" spc="290" dirty="0">
                <a:solidFill>
                  <a:srgbClr val="C00000"/>
                </a:solidFill>
                <a:latin typeface="Century"/>
                <a:cs typeface="Century"/>
              </a:rPr>
              <a:t>c</a:t>
            </a:r>
            <a:r>
              <a:rPr sz="2000" spc="350" dirty="0">
                <a:solidFill>
                  <a:srgbClr val="C00000"/>
                </a:solidFill>
                <a:latin typeface="Century"/>
                <a:cs typeface="Century"/>
              </a:rPr>
              <a:t>y</a:t>
            </a:r>
            <a:endParaRPr sz="20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4044" y="85343"/>
            <a:ext cx="70698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5003" y="251460"/>
            <a:ext cx="6979919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761" y="153162"/>
            <a:ext cx="6934200" cy="1143000"/>
          </a:xfrm>
          <a:custGeom>
            <a:avLst/>
            <a:gdLst/>
            <a:ahLst/>
            <a:cxnLst/>
            <a:rect l="l" t="t" r="r" b="b"/>
            <a:pathLst>
              <a:path w="6934200" h="1143000">
                <a:moveTo>
                  <a:pt x="67437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743700" y="1143000"/>
                </a:lnTo>
                <a:lnTo>
                  <a:pt x="6789461" y="1137460"/>
                </a:lnTo>
                <a:lnTo>
                  <a:pt x="6831221" y="1121726"/>
                </a:lnTo>
                <a:lnTo>
                  <a:pt x="6867653" y="1097125"/>
                </a:lnTo>
                <a:lnTo>
                  <a:pt x="6897428" y="1064983"/>
                </a:lnTo>
                <a:lnTo>
                  <a:pt x="6919221" y="1026628"/>
                </a:lnTo>
                <a:lnTo>
                  <a:pt x="6931705" y="983386"/>
                </a:lnTo>
                <a:lnTo>
                  <a:pt x="6934200" y="952500"/>
                </a:lnTo>
                <a:lnTo>
                  <a:pt x="6934200" y="190500"/>
                </a:lnTo>
                <a:lnTo>
                  <a:pt x="6928660" y="144738"/>
                </a:lnTo>
                <a:lnTo>
                  <a:pt x="6912926" y="102978"/>
                </a:lnTo>
                <a:lnTo>
                  <a:pt x="6888325" y="66546"/>
                </a:lnTo>
                <a:lnTo>
                  <a:pt x="6856183" y="36771"/>
                </a:lnTo>
                <a:lnTo>
                  <a:pt x="6817828" y="14978"/>
                </a:lnTo>
                <a:lnTo>
                  <a:pt x="6774586" y="2494"/>
                </a:lnTo>
                <a:lnTo>
                  <a:pt x="6743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761" y="153162"/>
            <a:ext cx="6934200" cy="1143000"/>
          </a:xfrm>
          <a:custGeom>
            <a:avLst/>
            <a:gdLst/>
            <a:ahLst/>
            <a:cxnLst/>
            <a:rect l="l" t="t" r="r" b="b"/>
            <a:pathLst>
              <a:path w="69342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743700" y="0"/>
                </a:lnTo>
                <a:lnTo>
                  <a:pt x="6789461" y="5539"/>
                </a:lnTo>
                <a:lnTo>
                  <a:pt x="6831221" y="21273"/>
                </a:lnTo>
                <a:lnTo>
                  <a:pt x="6867653" y="45874"/>
                </a:lnTo>
                <a:lnTo>
                  <a:pt x="6897428" y="78016"/>
                </a:lnTo>
                <a:lnTo>
                  <a:pt x="6919221" y="116371"/>
                </a:lnTo>
                <a:lnTo>
                  <a:pt x="6931705" y="159613"/>
                </a:lnTo>
                <a:lnTo>
                  <a:pt x="6934200" y="190500"/>
                </a:lnTo>
                <a:lnTo>
                  <a:pt x="6934200" y="952500"/>
                </a:lnTo>
                <a:lnTo>
                  <a:pt x="6928660" y="998261"/>
                </a:lnTo>
                <a:lnTo>
                  <a:pt x="6912926" y="1040021"/>
                </a:lnTo>
                <a:lnTo>
                  <a:pt x="6888325" y="1076453"/>
                </a:lnTo>
                <a:lnTo>
                  <a:pt x="6856183" y="1106228"/>
                </a:lnTo>
                <a:lnTo>
                  <a:pt x="6817828" y="1128021"/>
                </a:lnTo>
                <a:lnTo>
                  <a:pt x="6774586" y="1140505"/>
                </a:lnTo>
                <a:lnTo>
                  <a:pt x="67437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8719" y="303275"/>
            <a:ext cx="687628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1064260">
              <a:lnSpc>
                <a:spcPts val="4305"/>
              </a:lnSpc>
            </a:pPr>
            <a:r>
              <a:rPr spc="285" dirty="0"/>
              <a:t>A</a:t>
            </a:r>
            <a:r>
              <a:rPr spc="430" dirty="0"/>
              <a:t>utoc</a:t>
            </a:r>
            <a:r>
              <a:rPr spc="300" dirty="0"/>
              <a:t>r</a:t>
            </a:r>
            <a:r>
              <a:rPr spc="400" dirty="0"/>
              <a:t>a</a:t>
            </a:r>
            <a:r>
              <a:rPr spc="270" dirty="0"/>
              <a:t>t</a:t>
            </a:r>
            <a:r>
              <a:rPr spc="380" dirty="0"/>
              <a:t>i</a:t>
            </a:r>
            <a:r>
              <a:rPr spc="540" dirty="0"/>
              <a:t>c</a:t>
            </a:r>
            <a:r>
              <a:rPr spc="-20" dirty="0"/>
              <a:t> </a:t>
            </a:r>
            <a:r>
              <a:rPr spc="110" dirty="0"/>
              <a:t>G</a:t>
            </a:r>
            <a:r>
              <a:rPr spc="525" dirty="0"/>
              <a:t>o</a:t>
            </a:r>
            <a:r>
              <a:rPr spc="505" dirty="0"/>
              <a:t>v</a:t>
            </a:r>
            <a:r>
              <a:rPr spc="335" dirty="0"/>
              <a:t>ern</a:t>
            </a:r>
            <a:r>
              <a:rPr spc="540" dirty="0"/>
              <a:t>m</a:t>
            </a:r>
            <a:r>
              <a:rPr spc="340" dirty="0"/>
              <a:t>e</a:t>
            </a:r>
            <a:r>
              <a:rPr spc="345" dirty="0"/>
              <a:t>n</a:t>
            </a:r>
            <a:r>
              <a:rPr spc="65" dirty="0"/>
              <a:t>ts: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179446"/>
            <a:ext cx="6561455" cy="3434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Arial"/>
              <a:buChar char="•"/>
              <a:tabLst>
                <a:tab pos="314960" algn="l"/>
              </a:tabLst>
            </a:pPr>
            <a:r>
              <a:rPr sz="2500" spc="-395" dirty="0">
                <a:latin typeface="Arial"/>
                <a:cs typeface="Arial"/>
              </a:rPr>
              <a:t>Have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420" dirty="0">
                <a:latin typeface="Arial"/>
                <a:cs typeface="Arial"/>
              </a:rPr>
              <a:t>a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360" dirty="0">
                <a:latin typeface="Arial"/>
                <a:cs typeface="Arial"/>
              </a:rPr>
              <a:t>single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spc="-220" dirty="0">
                <a:latin typeface="Arial"/>
                <a:cs typeface="Arial"/>
              </a:rPr>
              <a:t>ruler</a:t>
            </a:r>
            <a:r>
              <a:rPr sz="2500" spc="75" dirty="0">
                <a:latin typeface="Arial"/>
                <a:cs typeface="Arial"/>
              </a:rPr>
              <a:t> </a:t>
            </a:r>
            <a:r>
              <a:rPr sz="2500" spc="-204" dirty="0">
                <a:latin typeface="Arial"/>
                <a:cs typeface="Arial"/>
              </a:rPr>
              <a:t>wi</a:t>
            </a:r>
            <a:r>
              <a:rPr sz="2500" spc="-110" dirty="0">
                <a:latin typeface="Arial"/>
                <a:cs typeface="Arial"/>
              </a:rPr>
              <a:t>t</a:t>
            </a:r>
            <a:r>
              <a:rPr sz="2500" spc="-335" dirty="0">
                <a:latin typeface="Arial"/>
                <a:cs typeface="Arial"/>
              </a:rPr>
              <a:t>h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390" dirty="0">
                <a:latin typeface="Arial"/>
                <a:cs typeface="Arial"/>
              </a:rPr>
              <a:t>u</a:t>
            </a:r>
            <a:r>
              <a:rPr sz="2500" spc="-285" dirty="0">
                <a:latin typeface="Arial"/>
                <a:cs typeface="Arial"/>
              </a:rPr>
              <a:t>nl</a:t>
            </a:r>
            <a:r>
              <a:rPr sz="2500" spc="-160" dirty="0">
                <a:latin typeface="Arial"/>
                <a:cs typeface="Arial"/>
              </a:rPr>
              <a:t>i</a:t>
            </a:r>
            <a:r>
              <a:rPr sz="2500" spc="-605" dirty="0">
                <a:latin typeface="Arial"/>
                <a:cs typeface="Arial"/>
              </a:rPr>
              <a:t>m</a:t>
            </a:r>
            <a:r>
              <a:rPr sz="2500" spc="-155" dirty="0">
                <a:latin typeface="Arial"/>
                <a:cs typeface="Arial"/>
              </a:rPr>
              <a:t>i</a:t>
            </a:r>
            <a:r>
              <a:rPr sz="2500" spc="-254" dirty="0">
                <a:latin typeface="Arial"/>
                <a:cs typeface="Arial"/>
              </a:rPr>
              <a:t>ted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445" dirty="0">
                <a:latin typeface="Arial"/>
                <a:cs typeface="Arial"/>
              </a:rPr>
              <a:t>p</a:t>
            </a:r>
            <a:r>
              <a:rPr sz="2500" spc="-455" dirty="0">
                <a:latin typeface="Arial"/>
                <a:cs typeface="Arial"/>
              </a:rPr>
              <a:t>o</a:t>
            </a:r>
            <a:r>
              <a:rPr sz="2500" spc="-355" dirty="0">
                <a:latin typeface="Arial"/>
                <a:cs typeface="Arial"/>
              </a:rPr>
              <a:t>wer.</a:t>
            </a:r>
            <a:endParaRPr sz="2500">
              <a:latin typeface="Arial"/>
              <a:cs typeface="Arial"/>
            </a:endParaRPr>
          </a:p>
          <a:p>
            <a:pPr marL="314325" indent="-301625">
              <a:lnSpc>
                <a:spcPct val="100000"/>
              </a:lnSpc>
              <a:buFont typeface="Arial"/>
              <a:buChar char="•"/>
              <a:tabLst>
                <a:tab pos="314960" algn="l"/>
              </a:tabLst>
            </a:pPr>
            <a:r>
              <a:rPr sz="2500" spc="-240" dirty="0">
                <a:latin typeface="Arial"/>
                <a:cs typeface="Arial"/>
              </a:rPr>
              <a:t>Ci</a:t>
            </a:r>
            <a:r>
              <a:rPr sz="2500" spc="-135" dirty="0">
                <a:latin typeface="Arial"/>
                <a:cs typeface="Arial"/>
              </a:rPr>
              <a:t>t</a:t>
            </a:r>
            <a:r>
              <a:rPr sz="2500" spc="-165" dirty="0">
                <a:latin typeface="Arial"/>
                <a:cs typeface="Arial"/>
              </a:rPr>
              <a:t>i</a:t>
            </a:r>
            <a:r>
              <a:rPr sz="2500" spc="-360" dirty="0">
                <a:latin typeface="Arial"/>
                <a:cs typeface="Arial"/>
              </a:rPr>
              <a:t>z</a:t>
            </a:r>
            <a:r>
              <a:rPr sz="2500" spc="-380" dirty="0">
                <a:latin typeface="Arial"/>
                <a:cs typeface="Arial"/>
              </a:rPr>
              <a:t>ens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spc="-254" dirty="0">
                <a:latin typeface="Arial"/>
                <a:cs typeface="Arial"/>
              </a:rPr>
              <a:t>cannot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220" dirty="0">
                <a:latin typeface="Arial"/>
                <a:cs typeface="Arial"/>
              </a:rPr>
              <a:t>part</a:t>
            </a:r>
            <a:r>
              <a:rPr sz="2500" spc="-110" dirty="0">
                <a:latin typeface="Arial"/>
                <a:cs typeface="Arial"/>
              </a:rPr>
              <a:t>i</a:t>
            </a:r>
            <a:r>
              <a:rPr sz="2500" spc="-390" dirty="0">
                <a:latin typeface="Arial"/>
                <a:cs typeface="Arial"/>
              </a:rPr>
              <a:t>c</a:t>
            </a:r>
            <a:r>
              <a:rPr sz="2500" spc="-170" dirty="0">
                <a:latin typeface="Arial"/>
                <a:cs typeface="Arial"/>
              </a:rPr>
              <a:t>i</a:t>
            </a:r>
            <a:r>
              <a:rPr sz="2500" spc="-280" dirty="0">
                <a:latin typeface="Arial"/>
                <a:cs typeface="Arial"/>
              </a:rPr>
              <a:t>pate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265" dirty="0">
                <a:latin typeface="Arial"/>
                <a:cs typeface="Arial"/>
              </a:rPr>
              <a:t>in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210" dirty="0">
                <a:latin typeface="Arial"/>
                <a:cs typeface="Arial"/>
              </a:rPr>
              <a:t>the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305" dirty="0">
                <a:latin typeface="Arial"/>
                <a:cs typeface="Arial"/>
              </a:rPr>
              <a:t>select</a:t>
            </a:r>
            <a:r>
              <a:rPr sz="2500" spc="-150" dirty="0">
                <a:latin typeface="Arial"/>
                <a:cs typeface="Arial"/>
              </a:rPr>
              <a:t>i</a:t>
            </a:r>
            <a:r>
              <a:rPr sz="2500" spc="-365" dirty="0">
                <a:latin typeface="Arial"/>
                <a:cs typeface="Arial"/>
              </a:rPr>
              <a:t>on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spc="-114" dirty="0">
                <a:latin typeface="Arial"/>
                <a:cs typeface="Arial"/>
              </a:rPr>
              <a:t>of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175" dirty="0">
                <a:latin typeface="Arial"/>
                <a:cs typeface="Arial"/>
              </a:rPr>
              <a:t>t</a:t>
            </a:r>
            <a:r>
              <a:rPr sz="2500" spc="-405" dirty="0">
                <a:latin typeface="Arial"/>
                <a:cs typeface="Arial"/>
              </a:rPr>
              <a:t>he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220" dirty="0">
                <a:latin typeface="Arial"/>
                <a:cs typeface="Arial"/>
              </a:rPr>
              <a:t>ruler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245" dirty="0">
                <a:latin typeface="Arial"/>
                <a:cs typeface="Arial"/>
              </a:rPr>
              <a:t>or</a:t>
            </a:r>
            <a:r>
              <a:rPr sz="2500" spc="45" dirty="0">
                <a:latin typeface="Arial"/>
                <a:cs typeface="Arial"/>
              </a:rPr>
              <a:t> </a:t>
            </a:r>
            <a:r>
              <a:rPr sz="2500" spc="-170" dirty="0">
                <a:latin typeface="Arial"/>
                <a:cs typeface="Arial"/>
              </a:rPr>
              <a:t>v</a:t>
            </a:r>
            <a:r>
              <a:rPr sz="2500" spc="-254" dirty="0">
                <a:latin typeface="Arial"/>
                <a:cs typeface="Arial"/>
              </a:rPr>
              <a:t>ote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505" dirty="0">
                <a:latin typeface="Arial"/>
                <a:cs typeface="Arial"/>
              </a:rPr>
              <a:t>o</a:t>
            </a:r>
            <a:r>
              <a:rPr sz="2500" spc="-254" dirty="0">
                <a:latin typeface="Arial"/>
                <a:cs typeface="Arial"/>
              </a:rPr>
              <a:t>n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210" dirty="0">
                <a:latin typeface="Arial"/>
                <a:cs typeface="Arial"/>
              </a:rPr>
              <a:t>the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215" dirty="0">
                <a:latin typeface="Arial"/>
                <a:cs typeface="Arial"/>
              </a:rPr>
              <a:t>country’s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365" dirty="0">
                <a:latin typeface="Arial"/>
                <a:cs typeface="Arial"/>
              </a:rPr>
              <a:t>law</a:t>
            </a:r>
            <a:r>
              <a:rPr sz="2500" spc="-375" dirty="0">
                <a:latin typeface="Arial"/>
                <a:cs typeface="Arial"/>
              </a:rPr>
              <a:t>s</a:t>
            </a:r>
            <a:r>
              <a:rPr sz="2500" spc="-515" dirty="0"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58"/>
              </a:spcBef>
            </a:pPr>
            <a:endParaRPr sz="2800"/>
          </a:p>
          <a:p>
            <a:pPr marL="12700" marR="330200">
              <a:lnSpc>
                <a:spcPct val="102400"/>
              </a:lnSpc>
              <a:buFont typeface="Arial"/>
              <a:buChar char="•"/>
              <a:tabLst>
                <a:tab pos="314960" algn="l"/>
              </a:tabLst>
            </a:pPr>
            <a:r>
              <a:rPr sz="2500" spc="-445" dirty="0">
                <a:latin typeface="Arial"/>
                <a:cs typeface="Arial"/>
              </a:rPr>
              <a:t>One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305" dirty="0">
                <a:latin typeface="Arial"/>
                <a:cs typeface="Arial"/>
              </a:rPr>
              <a:t>benef</a:t>
            </a:r>
            <a:r>
              <a:rPr sz="2500" spc="-130" dirty="0">
                <a:latin typeface="Arial"/>
                <a:cs typeface="Arial"/>
              </a:rPr>
              <a:t>i</a:t>
            </a:r>
            <a:r>
              <a:rPr sz="2500" spc="170" dirty="0">
                <a:latin typeface="Arial"/>
                <a:cs typeface="Arial"/>
              </a:rPr>
              <a:t>t</a:t>
            </a:r>
            <a:r>
              <a:rPr sz="2500" spc="75" dirty="0">
                <a:latin typeface="Arial"/>
                <a:cs typeface="Arial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–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spc="-445" dirty="0">
                <a:latin typeface="Arial"/>
                <a:cs typeface="Arial"/>
              </a:rPr>
              <a:t>dec</a:t>
            </a:r>
            <a:r>
              <a:rPr sz="2500" spc="-175" dirty="0">
                <a:latin typeface="Arial"/>
                <a:cs typeface="Arial"/>
              </a:rPr>
              <a:t>i</a:t>
            </a:r>
            <a:r>
              <a:rPr sz="2500" spc="-375" dirty="0">
                <a:latin typeface="Arial"/>
                <a:cs typeface="Arial"/>
              </a:rPr>
              <a:t>sions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spc="-90" dirty="0">
                <a:latin typeface="Arial"/>
                <a:cs typeface="Arial"/>
              </a:rPr>
              <a:t>for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210" dirty="0">
                <a:latin typeface="Arial"/>
                <a:cs typeface="Arial"/>
              </a:rPr>
              <a:t>the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270" dirty="0">
                <a:latin typeface="Arial"/>
                <a:cs typeface="Arial"/>
              </a:rPr>
              <a:t>c</a:t>
            </a:r>
            <a:r>
              <a:rPr sz="2500" spc="-190" dirty="0">
                <a:latin typeface="Arial"/>
                <a:cs typeface="Arial"/>
              </a:rPr>
              <a:t>ountry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spc="-310" dirty="0">
                <a:latin typeface="Arial"/>
                <a:cs typeface="Arial"/>
              </a:rPr>
              <a:t>can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445" dirty="0">
                <a:latin typeface="Arial"/>
                <a:cs typeface="Arial"/>
              </a:rPr>
              <a:t>be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470" dirty="0">
                <a:latin typeface="Arial"/>
                <a:cs typeface="Arial"/>
              </a:rPr>
              <a:t>made</a:t>
            </a:r>
            <a:r>
              <a:rPr sz="2500" spc="-210" dirty="0">
                <a:latin typeface="Arial"/>
                <a:cs typeface="Arial"/>
              </a:rPr>
              <a:t> </a:t>
            </a:r>
            <a:r>
              <a:rPr sz="2500" spc="-345" dirty="0">
                <a:latin typeface="Arial"/>
                <a:cs typeface="Arial"/>
              </a:rPr>
              <a:t>qui</a:t>
            </a:r>
            <a:r>
              <a:rPr sz="2500" spc="-385" dirty="0">
                <a:latin typeface="Arial"/>
                <a:cs typeface="Arial"/>
              </a:rPr>
              <a:t>c</a:t>
            </a:r>
            <a:r>
              <a:rPr sz="2500" spc="-295" dirty="0">
                <a:latin typeface="Arial"/>
                <a:cs typeface="Arial"/>
              </a:rPr>
              <a:t>kly.</a:t>
            </a:r>
            <a:endParaRPr sz="2500">
              <a:latin typeface="Arial"/>
              <a:cs typeface="Arial"/>
            </a:endParaRPr>
          </a:p>
          <a:p>
            <a:pPr marL="469265" lvl="1">
              <a:lnSpc>
                <a:spcPts val="2930"/>
              </a:lnSpc>
              <a:buFont typeface="Arial"/>
              <a:buChar char="•"/>
              <a:tabLst>
                <a:tab pos="772160" algn="l"/>
              </a:tabLst>
            </a:pPr>
            <a:r>
              <a:rPr sz="2500" spc="-370" dirty="0">
                <a:latin typeface="Arial"/>
                <a:cs typeface="Arial"/>
              </a:rPr>
              <a:t>However</a:t>
            </a:r>
            <a:r>
              <a:rPr sz="2500" spc="-25" dirty="0">
                <a:latin typeface="Times New Roman"/>
                <a:cs typeface="Times New Roman"/>
              </a:rPr>
              <a:t>…</a:t>
            </a:r>
            <a:r>
              <a:rPr sz="2500" spc="-210" dirty="0">
                <a:latin typeface="Arial"/>
                <a:cs typeface="Arial"/>
              </a:rPr>
              <a:t>the</a:t>
            </a:r>
            <a:r>
              <a:rPr sz="2500" spc="75" dirty="0">
                <a:latin typeface="Arial"/>
                <a:cs typeface="Arial"/>
              </a:rPr>
              <a:t> </a:t>
            </a:r>
            <a:r>
              <a:rPr sz="2500" spc="-420" dirty="0">
                <a:latin typeface="Arial"/>
                <a:cs typeface="Arial"/>
              </a:rPr>
              <a:t>nee</a:t>
            </a:r>
            <a:r>
              <a:rPr sz="2500" spc="-415" dirty="0">
                <a:latin typeface="Arial"/>
                <a:cs typeface="Arial"/>
              </a:rPr>
              <a:t>d</a:t>
            </a:r>
            <a:r>
              <a:rPr sz="2500" spc="-425" dirty="0">
                <a:latin typeface="Arial"/>
                <a:cs typeface="Arial"/>
              </a:rPr>
              <a:t>s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114" dirty="0">
                <a:latin typeface="Arial"/>
                <a:cs typeface="Arial"/>
              </a:rPr>
              <a:t>of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210" dirty="0">
                <a:latin typeface="Arial"/>
                <a:cs typeface="Arial"/>
              </a:rPr>
              <a:t>the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390" dirty="0">
                <a:latin typeface="Arial"/>
                <a:cs typeface="Arial"/>
              </a:rPr>
              <a:t>c</a:t>
            </a:r>
            <a:r>
              <a:rPr sz="2500" spc="-170" dirty="0">
                <a:latin typeface="Arial"/>
                <a:cs typeface="Arial"/>
              </a:rPr>
              <a:t>i</a:t>
            </a:r>
            <a:r>
              <a:rPr sz="2500" spc="-60" dirty="0">
                <a:latin typeface="Arial"/>
                <a:cs typeface="Arial"/>
              </a:rPr>
              <a:t>t</a:t>
            </a:r>
            <a:r>
              <a:rPr sz="2500" spc="-40" dirty="0">
                <a:latin typeface="Arial"/>
                <a:cs typeface="Arial"/>
              </a:rPr>
              <a:t>i</a:t>
            </a:r>
            <a:r>
              <a:rPr sz="2500" spc="-345" dirty="0">
                <a:latin typeface="Arial"/>
                <a:cs typeface="Arial"/>
              </a:rPr>
              <a:t>zens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spc="-365" dirty="0">
                <a:latin typeface="Arial"/>
                <a:cs typeface="Arial"/>
              </a:rPr>
              <a:t>may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445" dirty="0">
                <a:latin typeface="Arial"/>
                <a:cs typeface="Arial"/>
              </a:rPr>
              <a:t>be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335" dirty="0">
                <a:latin typeface="Arial"/>
                <a:cs typeface="Arial"/>
              </a:rPr>
              <a:t>igno</a:t>
            </a:r>
            <a:r>
              <a:rPr sz="2500" spc="-245" dirty="0">
                <a:latin typeface="Arial"/>
                <a:cs typeface="Arial"/>
              </a:rPr>
              <a:t>r</a:t>
            </a:r>
            <a:r>
              <a:rPr sz="2500" spc="-490" dirty="0">
                <a:latin typeface="Arial"/>
                <a:cs typeface="Arial"/>
              </a:rPr>
              <a:t>ed.</a:t>
            </a:r>
            <a:endParaRPr sz="2500">
              <a:latin typeface="Arial"/>
              <a:cs typeface="Arial"/>
            </a:endParaRPr>
          </a:p>
          <a:p>
            <a:pPr marL="469265" marR="226695" lvl="1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772160" algn="l"/>
              </a:tabLst>
            </a:pPr>
            <a:r>
              <a:rPr sz="2500" spc="-405" dirty="0">
                <a:latin typeface="Arial"/>
                <a:cs typeface="Arial"/>
              </a:rPr>
              <a:t>The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350" dirty="0">
                <a:latin typeface="Arial"/>
                <a:cs typeface="Arial"/>
              </a:rPr>
              <a:t>leader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365" dirty="0">
                <a:latin typeface="Arial"/>
                <a:cs typeface="Arial"/>
              </a:rPr>
              <a:t>may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415" dirty="0">
                <a:latin typeface="Arial"/>
                <a:cs typeface="Arial"/>
              </a:rPr>
              <a:t>make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445" dirty="0">
                <a:latin typeface="Arial"/>
                <a:cs typeface="Arial"/>
              </a:rPr>
              <a:t>p</a:t>
            </a:r>
            <a:r>
              <a:rPr sz="2500" spc="-455" dirty="0">
                <a:latin typeface="Arial"/>
                <a:cs typeface="Arial"/>
              </a:rPr>
              <a:t>o</a:t>
            </a:r>
            <a:r>
              <a:rPr sz="2500" spc="-245" dirty="0">
                <a:latin typeface="Arial"/>
                <a:cs typeface="Arial"/>
              </a:rPr>
              <a:t>or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245" dirty="0">
                <a:latin typeface="Arial"/>
                <a:cs typeface="Arial"/>
              </a:rPr>
              <a:t>or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275" dirty="0">
                <a:latin typeface="Arial"/>
                <a:cs typeface="Arial"/>
              </a:rPr>
              <a:t>selfish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spc="-445" dirty="0">
                <a:latin typeface="Arial"/>
                <a:cs typeface="Arial"/>
              </a:rPr>
              <a:t>dec</a:t>
            </a:r>
            <a:r>
              <a:rPr sz="2500" spc="-175" dirty="0">
                <a:latin typeface="Arial"/>
                <a:cs typeface="Arial"/>
              </a:rPr>
              <a:t>i</a:t>
            </a:r>
            <a:r>
              <a:rPr sz="2500" spc="-375" dirty="0">
                <a:latin typeface="Arial"/>
                <a:cs typeface="Arial"/>
              </a:rPr>
              <a:t>sions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105" dirty="0">
                <a:latin typeface="Arial"/>
                <a:cs typeface="Arial"/>
              </a:rPr>
              <a:t>that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spc="-140" dirty="0">
                <a:latin typeface="Arial"/>
                <a:cs typeface="Arial"/>
              </a:rPr>
              <a:t>hurt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210" dirty="0">
                <a:latin typeface="Arial"/>
                <a:cs typeface="Arial"/>
              </a:rPr>
              <a:t>the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390" dirty="0">
                <a:latin typeface="Arial"/>
                <a:cs typeface="Arial"/>
              </a:rPr>
              <a:t>c</a:t>
            </a:r>
            <a:r>
              <a:rPr sz="2500" spc="-170" dirty="0">
                <a:latin typeface="Arial"/>
                <a:cs typeface="Arial"/>
              </a:rPr>
              <a:t>i</a:t>
            </a:r>
            <a:r>
              <a:rPr sz="2500" spc="-60" dirty="0">
                <a:latin typeface="Arial"/>
                <a:cs typeface="Arial"/>
              </a:rPr>
              <a:t>t</a:t>
            </a:r>
            <a:r>
              <a:rPr sz="2500" spc="-40" dirty="0">
                <a:latin typeface="Arial"/>
                <a:cs typeface="Arial"/>
              </a:rPr>
              <a:t>i</a:t>
            </a:r>
            <a:r>
              <a:rPr sz="2500" spc="-385" dirty="0">
                <a:latin typeface="Arial"/>
                <a:cs typeface="Arial"/>
              </a:rPr>
              <a:t>zens.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8044" y="85343"/>
            <a:ext cx="39456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32176" y="251460"/>
            <a:ext cx="3389376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761" y="153162"/>
            <a:ext cx="3810000" cy="1143000"/>
          </a:xfrm>
          <a:custGeom>
            <a:avLst/>
            <a:gdLst/>
            <a:ahLst/>
            <a:cxnLst/>
            <a:rect l="l" t="t" r="r" b="b"/>
            <a:pathLst>
              <a:path w="3810000" h="1143000">
                <a:moveTo>
                  <a:pt x="3619500" y="0"/>
                </a:moveTo>
                <a:lnTo>
                  <a:pt x="190500" y="0"/>
                </a:lnTo>
                <a:lnTo>
                  <a:pt x="174883" y="631"/>
                </a:lnTo>
                <a:lnTo>
                  <a:pt x="130308" y="9717"/>
                </a:lnTo>
                <a:lnTo>
                  <a:pt x="90176" y="28554"/>
                </a:lnTo>
                <a:lnTo>
                  <a:pt x="55816" y="55816"/>
                </a:lnTo>
                <a:lnTo>
                  <a:pt x="28554" y="90176"/>
                </a:lnTo>
                <a:lnTo>
                  <a:pt x="9717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9" y="998261"/>
                </a:lnTo>
                <a:lnTo>
                  <a:pt x="21273" y="1040021"/>
                </a:lnTo>
                <a:lnTo>
                  <a:pt x="45874" y="1076453"/>
                </a:lnTo>
                <a:lnTo>
                  <a:pt x="78016" y="1106228"/>
                </a:lnTo>
                <a:lnTo>
                  <a:pt x="116371" y="1128021"/>
                </a:lnTo>
                <a:lnTo>
                  <a:pt x="159613" y="1140505"/>
                </a:lnTo>
                <a:lnTo>
                  <a:pt x="190500" y="1143000"/>
                </a:lnTo>
                <a:lnTo>
                  <a:pt x="3619500" y="1143000"/>
                </a:lnTo>
                <a:lnTo>
                  <a:pt x="3665261" y="1137460"/>
                </a:lnTo>
                <a:lnTo>
                  <a:pt x="3707021" y="1121726"/>
                </a:lnTo>
                <a:lnTo>
                  <a:pt x="3743453" y="1097125"/>
                </a:lnTo>
                <a:lnTo>
                  <a:pt x="3773228" y="1064983"/>
                </a:lnTo>
                <a:lnTo>
                  <a:pt x="3795021" y="1026628"/>
                </a:lnTo>
                <a:lnTo>
                  <a:pt x="3807505" y="983386"/>
                </a:lnTo>
                <a:lnTo>
                  <a:pt x="3810000" y="952500"/>
                </a:lnTo>
                <a:lnTo>
                  <a:pt x="3810000" y="190500"/>
                </a:lnTo>
                <a:lnTo>
                  <a:pt x="3804460" y="144738"/>
                </a:lnTo>
                <a:lnTo>
                  <a:pt x="3788726" y="102978"/>
                </a:lnTo>
                <a:lnTo>
                  <a:pt x="3764125" y="66546"/>
                </a:lnTo>
                <a:lnTo>
                  <a:pt x="3731983" y="36771"/>
                </a:lnTo>
                <a:lnTo>
                  <a:pt x="3693628" y="14978"/>
                </a:lnTo>
                <a:lnTo>
                  <a:pt x="3650386" y="2494"/>
                </a:lnTo>
                <a:lnTo>
                  <a:pt x="3619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761" y="153162"/>
            <a:ext cx="3810000" cy="1143000"/>
          </a:xfrm>
          <a:custGeom>
            <a:avLst/>
            <a:gdLst/>
            <a:ahLst/>
            <a:cxnLst/>
            <a:rect l="l" t="t" r="r" b="b"/>
            <a:pathLst>
              <a:path w="3810000" h="1143000">
                <a:moveTo>
                  <a:pt x="0" y="190500"/>
                </a:moveTo>
                <a:lnTo>
                  <a:pt x="5539" y="144738"/>
                </a:lnTo>
                <a:lnTo>
                  <a:pt x="21273" y="102978"/>
                </a:lnTo>
                <a:lnTo>
                  <a:pt x="45874" y="66546"/>
                </a:lnTo>
                <a:lnTo>
                  <a:pt x="78016" y="36771"/>
                </a:lnTo>
                <a:lnTo>
                  <a:pt x="116371" y="14978"/>
                </a:lnTo>
                <a:lnTo>
                  <a:pt x="159613" y="2494"/>
                </a:lnTo>
                <a:lnTo>
                  <a:pt x="190500" y="0"/>
                </a:lnTo>
                <a:lnTo>
                  <a:pt x="3619500" y="0"/>
                </a:lnTo>
                <a:lnTo>
                  <a:pt x="3665261" y="5539"/>
                </a:lnTo>
                <a:lnTo>
                  <a:pt x="3707021" y="21273"/>
                </a:lnTo>
                <a:lnTo>
                  <a:pt x="3743453" y="45874"/>
                </a:lnTo>
                <a:lnTo>
                  <a:pt x="3773228" y="78016"/>
                </a:lnTo>
                <a:lnTo>
                  <a:pt x="3795021" y="116371"/>
                </a:lnTo>
                <a:lnTo>
                  <a:pt x="3807505" y="159613"/>
                </a:lnTo>
                <a:lnTo>
                  <a:pt x="3810000" y="190500"/>
                </a:lnTo>
                <a:lnTo>
                  <a:pt x="3810000" y="952500"/>
                </a:lnTo>
                <a:lnTo>
                  <a:pt x="3804460" y="998261"/>
                </a:lnTo>
                <a:lnTo>
                  <a:pt x="3788726" y="1040021"/>
                </a:lnTo>
                <a:lnTo>
                  <a:pt x="3764125" y="1076453"/>
                </a:lnTo>
                <a:lnTo>
                  <a:pt x="3731983" y="1106228"/>
                </a:lnTo>
                <a:lnTo>
                  <a:pt x="3693628" y="1128021"/>
                </a:lnTo>
                <a:lnTo>
                  <a:pt x="3650386" y="1140505"/>
                </a:lnTo>
                <a:lnTo>
                  <a:pt x="3619500" y="1143000"/>
                </a:lnTo>
                <a:lnTo>
                  <a:pt x="190500" y="1143000"/>
                </a:lnTo>
                <a:lnTo>
                  <a:pt x="144738" y="1137460"/>
                </a:lnTo>
                <a:lnTo>
                  <a:pt x="102978" y="1121726"/>
                </a:lnTo>
                <a:lnTo>
                  <a:pt x="66546" y="1097125"/>
                </a:lnTo>
                <a:lnTo>
                  <a:pt x="36771" y="1064983"/>
                </a:lnTo>
                <a:lnTo>
                  <a:pt x="14978" y="1026628"/>
                </a:lnTo>
                <a:lnTo>
                  <a:pt x="2494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5892" y="303275"/>
            <a:ext cx="3285744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2821305">
              <a:lnSpc>
                <a:spcPts val="4305"/>
              </a:lnSpc>
            </a:pPr>
            <a:r>
              <a:rPr spc="285" dirty="0"/>
              <a:t>A</a:t>
            </a:r>
            <a:r>
              <a:rPr spc="430" dirty="0"/>
              <a:t>utoc</a:t>
            </a:r>
            <a:r>
              <a:rPr spc="300" dirty="0"/>
              <a:t>r</a:t>
            </a:r>
            <a:r>
              <a:rPr spc="580" dirty="0"/>
              <a:t>a</a:t>
            </a:r>
            <a:r>
              <a:rPr spc="790" dirty="0"/>
              <a:t>c</a:t>
            </a:r>
            <a:r>
              <a:rPr spc="635" dirty="0"/>
              <a:t>y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255646"/>
            <a:ext cx="6379210" cy="1710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455" dirty="0">
                <a:latin typeface="Arial"/>
                <a:cs typeface="Arial"/>
              </a:rPr>
              <a:t>Genera</a:t>
            </a:r>
            <a:r>
              <a:rPr sz="2800" spc="-200" dirty="0">
                <a:latin typeface="Arial"/>
                <a:cs typeface="Arial"/>
              </a:rPr>
              <a:t>l</a:t>
            </a:r>
            <a:r>
              <a:rPr sz="2800" spc="-215" dirty="0">
                <a:latin typeface="Arial"/>
                <a:cs typeface="Arial"/>
              </a:rPr>
              <a:t>ly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235" dirty="0">
                <a:latin typeface="Arial"/>
                <a:cs typeface="Arial"/>
              </a:rPr>
              <a:t>the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400" dirty="0">
                <a:latin typeface="Arial"/>
                <a:cs typeface="Arial"/>
              </a:rPr>
              <a:t>power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to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305" dirty="0">
                <a:latin typeface="Arial"/>
                <a:cs typeface="Arial"/>
              </a:rPr>
              <a:t>rule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235" dirty="0">
                <a:latin typeface="Arial"/>
                <a:cs typeface="Arial"/>
              </a:rPr>
              <a:t>the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300" dirty="0">
                <a:latin typeface="Arial"/>
                <a:cs typeface="Arial"/>
              </a:rPr>
              <a:t>c</a:t>
            </a:r>
            <a:r>
              <a:rPr sz="2800" spc="-484" dirty="0">
                <a:latin typeface="Arial"/>
                <a:cs typeface="Arial"/>
              </a:rPr>
              <a:t>o</a:t>
            </a:r>
            <a:r>
              <a:rPr sz="2800" spc="-480" dirty="0">
                <a:latin typeface="Arial"/>
                <a:cs typeface="Arial"/>
              </a:rPr>
              <a:t>u</a:t>
            </a:r>
            <a:r>
              <a:rPr sz="2800" spc="-35" dirty="0">
                <a:latin typeface="Arial"/>
                <a:cs typeface="Arial"/>
              </a:rPr>
              <a:t>nt</a:t>
            </a:r>
            <a:r>
              <a:rPr sz="2800" spc="-45" dirty="0">
                <a:latin typeface="Arial"/>
                <a:cs typeface="Arial"/>
              </a:rPr>
              <a:t>r</a:t>
            </a:r>
            <a:r>
              <a:rPr sz="2800" spc="-200" dirty="0">
                <a:latin typeface="Arial"/>
                <a:cs typeface="Arial"/>
              </a:rPr>
              <a:t>y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395" dirty="0">
                <a:latin typeface="Arial"/>
                <a:cs typeface="Arial"/>
              </a:rPr>
              <a:t>is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325" dirty="0">
                <a:latin typeface="Arial"/>
                <a:cs typeface="Arial"/>
              </a:rPr>
              <a:t>inher</a:t>
            </a:r>
            <a:r>
              <a:rPr sz="2800" spc="-180" dirty="0">
                <a:latin typeface="Arial"/>
                <a:cs typeface="Arial"/>
              </a:rPr>
              <a:t>i</a:t>
            </a:r>
            <a:r>
              <a:rPr sz="2800" spc="-290" dirty="0">
                <a:latin typeface="Arial"/>
                <a:cs typeface="Arial"/>
              </a:rPr>
              <a:t>ted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355" dirty="0">
                <a:latin typeface="Arial"/>
                <a:cs typeface="Arial"/>
              </a:rPr>
              <a:t>(kings/queens)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275" dirty="0">
                <a:latin typeface="Arial"/>
                <a:cs typeface="Arial"/>
              </a:rPr>
              <a:t>or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395" dirty="0">
                <a:latin typeface="Arial"/>
                <a:cs typeface="Arial"/>
              </a:rPr>
              <a:t>is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265" dirty="0">
                <a:latin typeface="Arial"/>
                <a:cs typeface="Arial"/>
              </a:rPr>
              <a:t>tak</a:t>
            </a:r>
            <a:r>
              <a:rPr sz="2800" spc="-340" dirty="0">
                <a:latin typeface="Arial"/>
                <a:cs typeface="Arial"/>
              </a:rPr>
              <a:t>e</a:t>
            </a:r>
            <a:r>
              <a:rPr sz="2800" spc="-285" dirty="0">
                <a:latin typeface="Arial"/>
                <a:cs typeface="Arial"/>
              </a:rPr>
              <a:t>n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330" dirty="0">
                <a:latin typeface="Arial"/>
                <a:cs typeface="Arial"/>
              </a:rPr>
              <a:t>by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395" dirty="0">
                <a:latin typeface="Arial"/>
                <a:cs typeface="Arial"/>
              </a:rPr>
              <a:t>mil</a:t>
            </a:r>
            <a:r>
              <a:rPr sz="2800" spc="-225" dirty="0">
                <a:latin typeface="Arial"/>
                <a:cs typeface="Arial"/>
              </a:rPr>
              <a:t>i</a:t>
            </a:r>
            <a:r>
              <a:rPr sz="2800" spc="-105" dirty="0">
                <a:latin typeface="Arial"/>
                <a:cs typeface="Arial"/>
              </a:rPr>
              <a:t>ta</a:t>
            </a:r>
            <a:r>
              <a:rPr sz="2800" spc="-100" dirty="0">
                <a:latin typeface="Arial"/>
                <a:cs typeface="Arial"/>
              </a:rPr>
              <a:t>r</a:t>
            </a:r>
            <a:r>
              <a:rPr sz="2800" spc="-200" dirty="0">
                <a:latin typeface="Arial"/>
                <a:cs typeface="Arial"/>
              </a:rPr>
              <a:t>y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285" dirty="0">
                <a:latin typeface="Arial"/>
                <a:cs typeface="Arial"/>
              </a:rPr>
              <a:t>force.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3300"/>
              </a:lnSpc>
              <a:spcBef>
                <a:spcPts val="62"/>
              </a:spcBef>
            </a:pPr>
            <a:endParaRPr sz="3300"/>
          </a:p>
          <a:p>
            <a:pPr marL="12700">
              <a:lnSpc>
                <a:spcPct val="100000"/>
              </a:lnSpc>
            </a:pPr>
            <a:r>
              <a:rPr sz="2800" spc="-390" dirty="0">
                <a:latin typeface="Arial"/>
                <a:cs typeface="Arial"/>
              </a:rPr>
              <a:t>The</a:t>
            </a:r>
            <a:r>
              <a:rPr sz="2800" spc="-235" dirty="0">
                <a:latin typeface="Arial"/>
                <a:cs typeface="Arial"/>
              </a:rPr>
              <a:t>r</a:t>
            </a:r>
            <a:r>
              <a:rPr sz="2800" spc="-530" dirty="0">
                <a:latin typeface="Arial"/>
                <a:cs typeface="Arial"/>
              </a:rPr>
              <a:t>e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340" dirty="0">
                <a:latin typeface="Arial"/>
                <a:cs typeface="Arial"/>
              </a:rPr>
              <a:t>are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265" dirty="0">
                <a:latin typeface="Arial"/>
                <a:cs typeface="Arial"/>
              </a:rPr>
              <a:t>two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55" dirty="0">
                <a:latin typeface="Arial"/>
                <a:cs typeface="Arial"/>
              </a:rPr>
              <a:t>m</a:t>
            </a:r>
            <a:r>
              <a:rPr sz="2800" spc="-350" dirty="0">
                <a:latin typeface="Arial"/>
                <a:cs typeface="Arial"/>
              </a:rPr>
              <a:t>ain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175" dirty="0">
                <a:latin typeface="Arial"/>
                <a:cs typeface="Arial"/>
              </a:rPr>
              <a:t>t</a:t>
            </a:r>
            <a:r>
              <a:rPr sz="2800" spc="-415" dirty="0">
                <a:latin typeface="Arial"/>
                <a:cs typeface="Arial"/>
              </a:rPr>
              <a:t>ypes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of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315" dirty="0">
                <a:latin typeface="Arial"/>
                <a:cs typeface="Arial"/>
              </a:rPr>
              <a:t>auto</a:t>
            </a:r>
            <a:r>
              <a:rPr sz="2800" spc="-320" dirty="0">
                <a:latin typeface="Arial"/>
                <a:cs typeface="Arial"/>
              </a:rPr>
              <a:t>c</a:t>
            </a:r>
            <a:r>
              <a:rPr sz="2800" spc="-355" dirty="0">
                <a:latin typeface="Arial"/>
                <a:cs typeface="Arial"/>
              </a:rPr>
              <a:t>racies: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8194" y="4236592"/>
            <a:ext cx="2302510" cy="130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ct val="100000"/>
              </a:lnSpc>
            </a:pPr>
            <a:r>
              <a:rPr sz="2000" spc="-114" dirty="0">
                <a:solidFill>
                  <a:srgbClr val="C00000"/>
                </a:solidFill>
                <a:latin typeface="Century"/>
                <a:cs typeface="Century"/>
              </a:rPr>
              <a:t>D</a:t>
            </a:r>
            <a:r>
              <a:rPr sz="2000" spc="-60" dirty="0">
                <a:solidFill>
                  <a:srgbClr val="C00000"/>
                </a:solidFill>
                <a:latin typeface="Century"/>
                <a:cs typeface="Century"/>
              </a:rPr>
              <a:t>i</a:t>
            </a:r>
            <a:r>
              <a:rPr sz="2000" spc="180" dirty="0">
                <a:solidFill>
                  <a:srgbClr val="C00000"/>
                </a:solidFill>
                <a:latin typeface="Century"/>
                <a:cs typeface="Century"/>
              </a:rPr>
              <a:t>ctatorsh</a:t>
            </a:r>
            <a:r>
              <a:rPr sz="2000" spc="125" dirty="0">
                <a:solidFill>
                  <a:srgbClr val="C00000"/>
                </a:solidFill>
                <a:latin typeface="Century"/>
                <a:cs typeface="Century"/>
              </a:rPr>
              <a:t>i</a:t>
            </a:r>
            <a:r>
              <a:rPr sz="2000" spc="195" dirty="0">
                <a:solidFill>
                  <a:srgbClr val="C00000"/>
                </a:solidFill>
                <a:latin typeface="Century"/>
                <a:cs typeface="Century"/>
              </a:rPr>
              <a:t>p</a:t>
            </a:r>
            <a:endParaRPr sz="2000">
              <a:latin typeface="Century"/>
              <a:cs typeface="Century"/>
            </a:endParaRPr>
          </a:p>
          <a:p>
            <a:pPr marL="12700" marR="6350">
              <a:lnSpc>
                <a:spcPct val="106500"/>
              </a:lnSpc>
              <a:spcBef>
                <a:spcPts val="290"/>
              </a:spcBef>
              <a:buSzPct val="80000"/>
              <a:buFont typeface="Arial"/>
              <a:buChar char="•"/>
              <a:tabLst>
                <a:tab pos="156210" algn="l"/>
              </a:tabLst>
            </a:pPr>
            <a:r>
              <a:rPr sz="2000" spc="-325" dirty="0">
                <a:latin typeface="Arial"/>
                <a:cs typeface="Arial"/>
              </a:rPr>
              <a:t>The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80" dirty="0">
                <a:latin typeface="Arial"/>
                <a:cs typeface="Arial"/>
              </a:rPr>
              <a:t>leader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340" dirty="0">
                <a:latin typeface="Arial"/>
                <a:cs typeface="Arial"/>
              </a:rPr>
              <a:t>uses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f</a:t>
            </a:r>
            <a:r>
              <a:rPr sz="2000" spc="-135" dirty="0">
                <a:latin typeface="Arial"/>
                <a:cs typeface="Arial"/>
              </a:rPr>
              <a:t>o</a:t>
            </a:r>
            <a:r>
              <a:rPr sz="2000" spc="-95" dirty="0">
                <a:latin typeface="Arial"/>
                <a:cs typeface="Arial"/>
              </a:rPr>
              <a:t>r</a:t>
            </a:r>
            <a:r>
              <a:rPr sz="2000" spc="-135" dirty="0">
                <a:latin typeface="Arial"/>
                <a:cs typeface="Arial"/>
              </a:rPr>
              <a:t>c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to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control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125" dirty="0">
                <a:latin typeface="Arial"/>
                <a:cs typeface="Arial"/>
              </a:rPr>
              <a:t>t</a:t>
            </a:r>
            <a:r>
              <a:rPr sz="2000" spc="-325" dirty="0">
                <a:latin typeface="Arial"/>
                <a:cs typeface="Arial"/>
              </a:rPr>
              <a:t>he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25" dirty="0">
                <a:latin typeface="Arial"/>
                <a:cs typeface="Arial"/>
              </a:rPr>
              <a:t>citizens.</a:t>
            </a:r>
            <a:endParaRPr sz="2000">
              <a:latin typeface="Arial"/>
              <a:cs typeface="Arial"/>
            </a:endParaRPr>
          </a:p>
          <a:p>
            <a:pPr marL="177165" indent="-164465">
              <a:lnSpc>
                <a:spcPct val="100000"/>
              </a:lnSpc>
              <a:buFont typeface="Arial"/>
              <a:buChar char="•"/>
              <a:tabLst>
                <a:tab pos="177800" algn="l"/>
              </a:tabLst>
            </a:pPr>
            <a:r>
              <a:rPr sz="2000" spc="-355" dirty="0">
                <a:latin typeface="Arial"/>
                <a:cs typeface="Arial"/>
              </a:rPr>
              <a:t>Ex</a:t>
            </a:r>
            <a:r>
              <a:rPr sz="2000" spc="-345" dirty="0">
                <a:latin typeface="Arial"/>
                <a:cs typeface="Arial"/>
              </a:rPr>
              <a:t>a</a:t>
            </a:r>
            <a:r>
              <a:rPr sz="2000" spc="-330" dirty="0">
                <a:latin typeface="Arial"/>
                <a:cs typeface="Arial"/>
              </a:rPr>
              <a:t>mple?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Hitler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7828" y="4236592"/>
            <a:ext cx="2747645" cy="130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65" dirty="0">
                <a:solidFill>
                  <a:srgbClr val="C00000"/>
                </a:solidFill>
                <a:latin typeface="Century"/>
                <a:cs typeface="Century"/>
              </a:rPr>
              <a:t>A</a:t>
            </a:r>
            <a:r>
              <a:rPr sz="2000" spc="280" dirty="0">
                <a:solidFill>
                  <a:srgbClr val="C00000"/>
                </a:solidFill>
                <a:latin typeface="Century"/>
                <a:cs typeface="Century"/>
              </a:rPr>
              <a:t>bs</a:t>
            </a:r>
            <a:r>
              <a:rPr sz="2000" spc="225" dirty="0">
                <a:solidFill>
                  <a:srgbClr val="C00000"/>
                </a:solidFill>
                <a:latin typeface="Century"/>
                <a:cs typeface="Century"/>
              </a:rPr>
              <a:t>o</a:t>
            </a:r>
            <a:r>
              <a:rPr sz="2000" spc="-20" dirty="0">
                <a:solidFill>
                  <a:srgbClr val="C00000"/>
                </a:solidFill>
                <a:latin typeface="Century"/>
                <a:cs typeface="Century"/>
              </a:rPr>
              <a:t>lu</a:t>
            </a:r>
            <a:r>
              <a:rPr sz="2000" spc="229" dirty="0">
                <a:solidFill>
                  <a:srgbClr val="C00000"/>
                </a:solidFill>
                <a:latin typeface="Century"/>
                <a:cs typeface="Century"/>
              </a:rPr>
              <a:t>te</a:t>
            </a:r>
            <a:r>
              <a:rPr sz="2000" spc="-30" dirty="0">
                <a:solidFill>
                  <a:srgbClr val="C00000"/>
                </a:solidFill>
                <a:latin typeface="Century"/>
                <a:cs typeface="Century"/>
              </a:rPr>
              <a:t> </a:t>
            </a:r>
            <a:r>
              <a:rPr sz="2000" spc="180" dirty="0">
                <a:solidFill>
                  <a:srgbClr val="C00000"/>
                </a:solidFill>
                <a:latin typeface="Century"/>
                <a:cs typeface="Century"/>
              </a:rPr>
              <a:t>Mo</a:t>
            </a:r>
            <a:r>
              <a:rPr sz="2000" spc="160" dirty="0">
                <a:solidFill>
                  <a:srgbClr val="C00000"/>
                </a:solidFill>
                <a:latin typeface="Century"/>
                <a:cs typeface="Century"/>
              </a:rPr>
              <a:t>n</a:t>
            </a:r>
            <a:r>
              <a:rPr sz="2000" spc="275" dirty="0">
                <a:solidFill>
                  <a:srgbClr val="C00000"/>
                </a:solidFill>
                <a:latin typeface="Century"/>
                <a:cs typeface="Century"/>
              </a:rPr>
              <a:t>a</a:t>
            </a:r>
            <a:r>
              <a:rPr sz="2000" spc="180" dirty="0">
                <a:solidFill>
                  <a:srgbClr val="C00000"/>
                </a:solidFill>
                <a:latin typeface="Century"/>
                <a:cs typeface="Century"/>
              </a:rPr>
              <a:t>r</a:t>
            </a:r>
            <a:r>
              <a:rPr sz="2000" spc="300" dirty="0">
                <a:solidFill>
                  <a:srgbClr val="C00000"/>
                </a:solidFill>
                <a:latin typeface="Century"/>
                <a:cs typeface="Century"/>
              </a:rPr>
              <a:t>chy</a:t>
            </a:r>
            <a:endParaRPr sz="2000">
              <a:latin typeface="Century"/>
              <a:cs typeface="Century"/>
            </a:endParaRPr>
          </a:p>
          <a:p>
            <a:pPr marL="88900" marR="18415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54000" algn="l"/>
              </a:tabLst>
            </a:pPr>
            <a:r>
              <a:rPr sz="2000" spc="-325" dirty="0">
                <a:latin typeface="Arial"/>
                <a:cs typeface="Arial"/>
              </a:rPr>
              <a:t>The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470" dirty="0">
                <a:latin typeface="Arial"/>
                <a:cs typeface="Arial"/>
              </a:rPr>
              <a:t>m</a:t>
            </a:r>
            <a:r>
              <a:rPr sz="2000" spc="-325" dirty="0">
                <a:latin typeface="Arial"/>
                <a:cs typeface="Arial"/>
              </a:rPr>
              <a:t>o</a:t>
            </a:r>
            <a:r>
              <a:rPr sz="2000" spc="-200" dirty="0">
                <a:latin typeface="Arial"/>
                <a:cs typeface="Arial"/>
              </a:rPr>
              <a:t>narch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70" dirty="0">
                <a:latin typeface="Arial"/>
                <a:cs typeface="Arial"/>
              </a:rPr>
              <a:t>h</a:t>
            </a:r>
            <a:r>
              <a:rPr sz="2000" spc="-340" dirty="0">
                <a:latin typeface="Arial"/>
                <a:cs typeface="Arial"/>
              </a:rPr>
              <a:t>as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300" dirty="0">
                <a:latin typeface="Arial"/>
                <a:cs typeface="Arial"/>
              </a:rPr>
              <a:t>absol</a:t>
            </a:r>
            <a:r>
              <a:rPr sz="2000" spc="-355" dirty="0">
                <a:latin typeface="Arial"/>
                <a:cs typeface="Arial"/>
              </a:rPr>
              <a:t>u</a:t>
            </a:r>
            <a:r>
              <a:rPr sz="2000" spc="-120" dirty="0">
                <a:latin typeface="Arial"/>
                <a:cs typeface="Arial"/>
              </a:rPr>
              <a:t>te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85" dirty="0">
                <a:latin typeface="Arial"/>
                <a:cs typeface="Arial"/>
              </a:rPr>
              <a:t>power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270" dirty="0">
                <a:latin typeface="Arial"/>
                <a:cs typeface="Arial"/>
              </a:rPr>
              <a:t>(no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95" dirty="0">
                <a:latin typeface="Arial"/>
                <a:cs typeface="Arial"/>
              </a:rPr>
              <a:t>con</a:t>
            </a:r>
            <a:r>
              <a:rPr sz="2000" spc="-265" dirty="0">
                <a:latin typeface="Arial"/>
                <a:cs typeface="Arial"/>
              </a:rPr>
              <a:t>s</a:t>
            </a:r>
            <a:r>
              <a:rPr sz="2000" spc="-50" dirty="0">
                <a:latin typeface="Arial"/>
                <a:cs typeface="Arial"/>
              </a:rPr>
              <a:t>tit</a:t>
            </a:r>
            <a:r>
              <a:rPr sz="2000" spc="-110" dirty="0">
                <a:latin typeface="Arial"/>
                <a:cs typeface="Arial"/>
              </a:rPr>
              <a:t>u</a:t>
            </a:r>
            <a:r>
              <a:rPr sz="2000" spc="-195" dirty="0">
                <a:latin typeface="Arial"/>
                <a:cs typeface="Arial"/>
              </a:rPr>
              <a:t>tion)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225" dirty="0">
                <a:latin typeface="Arial"/>
                <a:cs typeface="Arial"/>
              </a:rPr>
              <a:t>over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</a:t>
            </a:r>
            <a:r>
              <a:rPr sz="2000" spc="-90" dirty="0">
                <a:latin typeface="Arial"/>
                <a:cs typeface="Arial"/>
              </a:rPr>
              <a:t>h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300" dirty="0">
                <a:latin typeface="Arial"/>
                <a:cs typeface="Arial"/>
              </a:rPr>
              <a:t>c</a:t>
            </a:r>
            <a:r>
              <a:rPr sz="2000" spc="-130" dirty="0">
                <a:latin typeface="Arial"/>
                <a:cs typeface="Arial"/>
              </a:rPr>
              <a:t>i</a:t>
            </a:r>
            <a:r>
              <a:rPr sz="2000" spc="-235" dirty="0">
                <a:latin typeface="Arial"/>
                <a:cs typeface="Arial"/>
              </a:rPr>
              <a:t>tizens.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24000"/>
            <a:ext cx="88392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1485900"/>
            <a:ext cx="8915400" cy="4953000"/>
          </a:xfrm>
          <a:custGeom>
            <a:avLst/>
            <a:gdLst/>
            <a:ahLst/>
            <a:cxnLst/>
            <a:rect l="l" t="t" r="r" b="b"/>
            <a:pathLst>
              <a:path w="8915400" h="4953000">
                <a:moveTo>
                  <a:pt x="0" y="4953000"/>
                </a:moveTo>
                <a:lnTo>
                  <a:pt x="8915400" y="4953000"/>
                </a:lnTo>
                <a:lnTo>
                  <a:pt x="89154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76200">
            <a:solidFill>
              <a:srgbClr val="D5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4044" y="161544"/>
            <a:ext cx="7069835" cy="1278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7572" y="327660"/>
            <a:ext cx="7034783" cy="1115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761" y="229361"/>
            <a:ext cx="6934200" cy="1143000"/>
          </a:xfrm>
          <a:custGeom>
            <a:avLst/>
            <a:gdLst/>
            <a:ahLst/>
            <a:cxnLst/>
            <a:rect l="l" t="t" r="r" b="b"/>
            <a:pathLst>
              <a:path w="6934200" h="1143000">
                <a:moveTo>
                  <a:pt x="67437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743700" y="1143000"/>
                </a:lnTo>
                <a:lnTo>
                  <a:pt x="6789461" y="1137460"/>
                </a:lnTo>
                <a:lnTo>
                  <a:pt x="6831221" y="1121726"/>
                </a:lnTo>
                <a:lnTo>
                  <a:pt x="6867653" y="1097125"/>
                </a:lnTo>
                <a:lnTo>
                  <a:pt x="6897428" y="1064983"/>
                </a:lnTo>
                <a:lnTo>
                  <a:pt x="6919221" y="1026628"/>
                </a:lnTo>
                <a:lnTo>
                  <a:pt x="6931705" y="983386"/>
                </a:lnTo>
                <a:lnTo>
                  <a:pt x="6934200" y="952500"/>
                </a:lnTo>
                <a:lnTo>
                  <a:pt x="6934200" y="190500"/>
                </a:lnTo>
                <a:lnTo>
                  <a:pt x="6928660" y="144738"/>
                </a:lnTo>
                <a:lnTo>
                  <a:pt x="6912926" y="102978"/>
                </a:lnTo>
                <a:lnTo>
                  <a:pt x="6888325" y="66546"/>
                </a:lnTo>
                <a:lnTo>
                  <a:pt x="6856183" y="36771"/>
                </a:lnTo>
                <a:lnTo>
                  <a:pt x="6817828" y="14978"/>
                </a:lnTo>
                <a:lnTo>
                  <a:pt x="6774586" y="2494"/>
                </a:lnTo>
                <a:lnTo>
                  <a:pt x="6743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761" y="229361"/>
            <a:ext cx="6934200" cy="1143000"/>
          </a:xfrm>
          <a:custGeom>
            <a:avLst/>
            <a:gdLst/>
            <a:ahLst/>
            <a:cxnLst/>
            <a:rect l="l" t="t" r="r" b="b"/>
            <a:pathLst>
              <a:path w="69342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743700" y="0"/>
                </a:lnTo>
                <a:lnTo>
                  <a:pt x="6789461" y="5539"/>
                </a:lnTo>
                <a:lnTo>
                  <a:pt x="6831221" y="21273"/>
                </a:lnTo>
                <a:lnTo>
                  <a:pt x="6867653" y="45874"/>
                </a:lnTo>
                <a:lnTo>
                  <a:pt x="6897428" y="78016"/>
                </a:lnTo>
                <a:lnTo>
                  <a:pt x="6919221" y="116371"/>
                </a:lnTo>
                <a:lnTo>
                  <a:pt x="6931705" y="159613"/>
                </a:lnTo>
                <a:lnTo>
                  <a:pt x="6934200" y="190500"/>
                </a:lnTo>
                <a:lnTo>
                  <a:pt x="6934200" y="952500"/>
                </a:lnTo>
                <a:lnTo>
                  <a:pt x="6928660" y="998261"/>
                </a:lnTo>
                <a:lnTo>
                  <a:pt x="6912926" y="1040021"/>
                </a:lnTo>
                <a:lnTo>
                  <a:pt x="6888325" y="1076453"/>
                </a:lnTo>
                <a:lnTo>
                  <a:pt x="6856183" y="1106228"/>
                </a:lnTo>
                <a:lnTo>
                  <a:pt x="6817828" y="1128021"/>
                </a:lnTo>
                <a:lnTo>
                  <a:pt x="6774586" y="1140505"/>
                </a:lnTo>
                <a:lnTo>
                  <a:pt x="67437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1288" y="379475"/>
            <a:ext cx="6931152" cy="1011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297" rIns="0" bIns="0" rtlCol="0">
            <a:spAutoFit/>
          </a:bodyPr>
          <a:lstStyle/>
          <a:p>
            <a:pPr marL="1036319">
              <a:lnSpc>
                <a:spcPts val="4305"/>
              </a:lnSpc>
            </a:pPr>
            <a:r>
              <a:rPr spc="285" dirty="0"/>
              <a:t>A</a:t>
            </a:r>
            <a:r>
              <a:rPr spc="430" dirty="0"/>
              <a:t>utoc</a:t>
            </a:r>
            <a:r>
              <a:rPr spc="300" dirty="0"/>
              <a:t>r</a:t>
            </a:r>
            <a:r>
              <a:rPr spc="455" dirty="0"/>
              <a:t>acies</a:t>
            </a:r>
            <a:r>
              <a:rPr spc="-15" dirty="0"/>
              <a:t> </a:t>
            </a:r>
            <a:r>
              <a:rPr spc="675" dirty="0"/>
              <a:t>o</a:t>
            </a:r>
            <a:r>
              <a:rPr spc="455" dirty="0"/>
              <a:t>f</a:t>
            </a:r>
            <a:r>
              <a:rPr spc="5" dirty="0"/>
              <a:t> </a:t>
            </a:r>
            <a:r>
              <a:rPr spc="285" dirty="0"/>
              <a:t>the</a:t>
            </a:r>
            <a:r>
              <a:rPr spc="15" dirty="0"/>
              <a:t> </a:t>
            </a:r>
            <a:r>
              <a:rPr spc="-45" dirty="0"/>
              <a:t>W</a:t>
            </a:r>
            <a:r>
              <a:rPr spc="535" dirty="0"/>
              <a:t>o</a:t>
            </a:r>
            <a:r>
              <a:rPr spc="375" dirty="0"/>
              <a:t>r</a:t>
            </a:r>
            <a:r>
              <a:rPr spc="70" dirty="0"/>
              <a:t>ld: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5343"/>
            <a:ext cx="71460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1955" y="251460"/>
            <a:ext cx="6908292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5661" y="1137460"/>
                </a:lnTo>
                <a:lnTo>
                  <a:pt x="6907421" y="1121726"/>
                </a:lnTo>
                <a:lnTo>
                  <a:pt x="6943853" y="1097125"/>
                </a:lnTo>
                <a:lnTo>
                  <a:pt x="6973628" y="1064983"/>
                </a:lnTo>
                <a:lnTo>
                  <a:pt x="6995421" y="1026628"/>
                </a:lnTo>
                <a:lnTo>
                  <a:pt x="7007905" y="983386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4860" y="144738"/>
                </a:lnTo>
                <a:lnTo>
                  <a:pt x="6989126" y="102978"/>
                </a:lnTo>
                <a:lnTo>
                  <a:pt x="6964525" y="66546"/>
                </a:lnTo>
                <a:lnTo>
                  <a:pt x="6932383" y="36771"/>
                </a:lnTo>
                <a:lnTo>
                  <a:pt x="6894028" y="14978"/>
                </a:lnTo>
                <a:lnTo>
                  <a:pt x="6850786" y="249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819900" y="0"/>
                </a:lnTo>
                <a:lnTo>
                  <a:pt x="6865661" y="5539"/>
                </a:lnTo>
                <a:lnTo>
                  <a:pt x="6907421" y="21273"/>
                </a:lnTo>
                <a:lnTo>
                  <a:pt x="6943853" y="45874"/>
                </a:lnTo>
                <a:lnTo>
                  <a:pt x="6973628" y="78016"/>
                </a:lnTo>
                <a:lnTo>
                  <a:pt x="6995421" y="116371"/>
                </a:lnTo>
                <a:lnTo>
                  <a:pt x="7007905" y="159613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4860" y="998261"/>
                </a:lnTo>
                <a:lnTo>
                  <a:pt x="6989126" y="1040021"/>
                </a:lnTo>
                <a:lnTo>
                  <a:pt x="6964525" y="1076453"/>
                </a:lnTo>
                <a:lnTo>
                  <a:pt x="6932383" y="1106228"/>
                </a:lnTo>
                <a:lnTo>
                  <a:pt x="6894028" y="1128021"/>
                </a:lnTo>
                <a:lnTo>
                  <a:pt x="6850786" y="114050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5672" y="303275"/>
            <a:ext cx="6804659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1061085">
              <a:lnSpc>
                <a:spcPts val="4305"/>
              </a:lnSpc>
            </a:pPr>
            <a:r>
              <a:rPr spc="110" dirty="0"/>
              <a:t>O</a:t>
            </a:r>
            <a:r>
              <a:rPr spc="30" dirty="0"/>
              <a:t>l</a:t>
            </a:r>
            <a:r>
              <a:rPr spc="380" dirty="0"/>
              <a:t>iga</a:t>
            </a:r>
            <a:r>
              <a:rPr spc="285" dirty="0"/>
              <a:t>r</a:t>
            </a:r>
            <a:r>
              <a:rPr spc="470" dirty="0"/>
              <a:t>chi</a:t>
            </a:r>
            <a:r>
              <a:rPr spc="459" dirty="0"/>
              <a:t>c</a:t>
            </a:r>
            <a:r>
              <a:rPr spc="35" dirty="0"/>
              <a:t> </a:t>
            </a:r>
            <a:r>
              <a:rPr spc="110" dirty="0"/>
              <a:t>G</a:t>
            </a:r>
            <a:r>
              <a:rPr spc="525" dirty="0"/>
              <a:t>o</a:t>
            </a:r>
            <a:r>
              <a:rPr spc="505" dirty="0"/>
              <a:t>v</a:t>
            </a:r>
            <a:r>
              <a:rPr spc="335" dirty="0"/>
              <a:t>ern</a:t>
            </a:r>
            <a:r>
              <a:rPr spc="540" dirty="0"/>
              <a:t>m</a:t>
            </a:r>
            <a:r>
              <a:rPr spc="340" dirty="0"/>
              <a:t>e</a:t>
            </a:r>
            <a:r>
              <a:rPr spc="345" dirty="0"/>
              <a:t>n</a:t>
            </a:r>
            <a:r>
              <a:rPr spc="65" dirty="0"/>
              <a:t>ts: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254630"/>
            <a:ext cx="6492875" cy="274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985" indent="-248285">
              <a:lnSpc>
                <a:spcPct val="100000"/>
              </a:lnSpc>
              <a:buFont typeface="Arial"/>
              <a:buChar char="•"/>
              <a:tabLst>
                <a:tab pos="261620" algn="l"/>
              </a:tabLst>
            </a:pPr>
            <a:r>
              <a:rPr sz="3000" spc="-48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445" dirty="0">
                <a:latin typeface="Arial"/>
                <a:cs typeface="Arial"/>
              </a:rPr>
              <a:t>co</a:t>
            </a:r>
            <a:r>
              <a:rPr sz="3000" spc="-465" dirty="0">
                <a:latin typeface="Arial"/>
                <a:cs typeface="Arial"/>
              </a:rPr>
              <a:t>u</a:t>
            </a:r>
            <a:r>
              <a:rPr sz="3000" spc="-75" dirty="0">
                <a:latin typeface="Arial"/>
                <a:cs typeface="Arial"/>
              </a:rPr>
              <a:t>ntry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45" dirty="0">
                <a:latin typeface="Arial"/>
                <a:cs typeface="Arial"/>
              </a:rPr>
              <a:t>i</a:t>
            </a:r>
            <a:r>
              <a:rPr sz="3000" spc="-509" dirty="0">
                <a:latin typeface="Arial"/>
                <a:cs typeface="Arial"/>
              </a:rPr>
              <a:t>s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90" dirty="0">
                <a:latin typeface="Arial"/>
                <a:cs typeface="Arial"/>
              </a:rPr>
              <a:t>rul</a:t>
            </a:r>
            <a:r>
              <a:rPr sz="3000" spc="-430" dirty="0">
                <a:latin typeface="Arial"/>
                <a:cs typeface="Arial"/>
              </a:rPr>
              <a:t>e</a:t>
            </a:r>
            <a:r>
              <a:rPr sz="3000" spc="-570" dirty="0">
                <a:latin typeface="Arial"/>
                <a:cs typeface="Arial"/>
              </a:rPr>
              <a:t>d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50" dirty="0">
                <a:latin typeface="Arial"/>
                <a:cs typeface="Arial"/>
              </a:rPr>
              <a:t>by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05" dirty="0">
                <a:latin typeface="Arial"/>
                <a:cs typeface="Arial"/>
              </a:rPr>
              <a:t>a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50" dirty="0">
                <a:latin typeface="Arial"/>
                <a:cs typeface="Arial"/>
              </a:rPr>
              <a:t>sma</a:t>
            </a:r>
            <a:r>
              <a:rPr sz="3000" spc="-190" dirty="0">
                <a:latin typeface="Arial"/>
                <a:cs typeface="Arial"/>
              </a:rPr>
              <a:t>l</a:t>
            </a:r>
            <a:r>
              <a:rPr sz="3000" spc="-254" dirty="0">
                <a:latin typeface="Arial"/>
                <a:cs typeface="Arial"/>
              </a:rPr>
              <a:t>l</a:t>
            </a:r>
            <a:r>
              <a:rPr sz="3000" spc="45" dirty="0">
                <a:latin typeface="Arial"/>
                <a:cs typeface="Arial"/>
              </a:rPr>
              <a:t> </a:t>
            </a:r>
            <a:r>
              <a:rPr sz="3000" spc="-430" dirty="0">
                <a:latin typeface="Arial"/>
                <a:cs typeface="Arial"/>
              </a:rPr>
              <a:t>group</a:t>
            </a:r>
            <a:r>
              <a:rPr sz="3000" spc="70" dirty="0">
                <a:latin typeface="Arial"/>
                <a:cs typeface="Arial"/>
              </a:rPr>
              <a:t> </a:t>
            </a:r>
            <a:r>
              <a:rPr sz="3000" spc="-140" dirty="0">
                <a:latin typeface="Arial"/>
                <a:cs typeface="Arial"/>
              </a:rPr>
              <a:t>of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35" dirty="0">
                <a:latin typeface="Arial"/>
                <a:cs typeface="Arial"/>
              </a:rPr>
              <a:t>peop</a:t>
            </a:r>
            <a:r>
              <a:rPr sz="3000" spc="-210" dirty="0">
                <a:latin typeface="Arial"/>
                <a:cs typeface="Arial"/>
              </a:rPr>
              <a:t>l</a:t>
            </a:r>
            <a:r>
              <a:rPr sz="3000" spc="-590" dirty="0">
                <a:latin typeface="Arial"/>
                <a:cs typeface="Arial"/>
              </a:rPr>
              <a:t>e.</a:t>
            </a:r>
            <a:endParaRPr sz="3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3000" spc="5" dirty="0">
                <a:latin typeface="Arial"/>
                <a:cs typeface="Arial"/>
              </a:rPr>
              <a:t>•</a:t>
            </a:r>
            <a:r>
              <a:rPr sz="3000" spc="-48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430" dirty="0">
                <a:latin typeface="Arial"/>
                <a:cs typeface="Arial"/>
              </a:rPr>
              <a:t>group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70" dirty="0">
                <a:latin typeface="Arial"/>
                <a:cs typeface="Arial"/>
              </a:rPr>
              <a:t>gets</a:t>
            </a:r>
            <a:r>
              <a:rPr sz="3000" spc="75" dirty="0">
                <a:latin typeface="Arial"/>
                <a:cs typeface="Arial"/>
              </a:rPr>
              <a:t> </a:t>
            </a:r>
            <a:r>
              <a:rPr sz="3000" spc="-225" dirty="0">
                <a:latin typeface="Arial"/>
                <a:cs typeface="Arial"/>
              </a:rPr>
              <a:t>their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480" dirty="0">
                <a:latin typeface="Arial"/>
                <a:cs typeface="Arial"/>
              </a:rPr>
              <a:t>p</a:t>
            </a:r>
            <a:r>
              <a:rPr sz="3000" spc="-580" dirty="0">
                <a:latin typeface="Arial"/>
                <a:cs typeface="Arial"/>
              </a:rPr>
              <a:t>ow</a:t>
            </a:r>
            <a:r>
              <a:rPr sz="3000" spc="-500" dirty="0">
                <a:latin typeface="Arial"/>
                <a:cs typeface="Arial"/>
              </a:rPr>
              <a:t>e</a:t>
            </a:r>
            <a:r>
              <a:rPr sz="3000" spc="-20" dirty="0">
                <a:latin typeface="Arial"/>
                <a:cs typeface="Arial"/>
              </a:rPr>
              <a:t>r</a:t>
            </a:r>
            <a:r>
              <a:rPr sz="3000" spc="50" dirty="0">
                <a:latin typeface="Arial"/>
                <a:cs typeface="Arial"/>
              </a:rPr>
              <a:t> </a:t>
            </a:r>
            <a:r>
              <a:rPr sz="3000" spc="-225" dirty="0">
                <a:latin typeface="Arial"/>
                <a:cs typeface="Arial"/>
              </a:rPr>
              <a:t>from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80" dirty="0">
                <a:latin typeface="Arial"/>
                <a:cs typeface="Arial"/>
              </a:rPr>
              <a:t>either</a:t>
            </a:r>
            <a:endParaRPr sz="3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3000" spc="-335" dirty="0">
                <a:latin typeface="Arial"/>
                <a:cs typeface="Arial"/>
              </a:rPr>
              <a:t>re</a:t>
            </a:r>
            <a:r>
              <a:rPr sz="3000" spc="-165" dirty="0">
                <a:latin typeface="Arial"/>
                <a:cs typeface="Arial"/>
              </a:rPr>
              <a:t>l</a:t>
            </a:r>
            <a:r>
              <a:rPr sz="3000" spc="-505" dirty="0">
                <a:latin typeface="Arial"/>
                <a:cs typeface="Arial"/>
              </a:rPr>
              <a:t>ig</a:t>
            </a:r>
            <a:r>
              <a:rPr sz="3000" spc="-300" dirty="0">
                <a:latin typeface="Arial"/>
                <a:cs typeface="Arial"/>
              </a:rPr>
              <a:t>i</a:t>
            </a:r>
            <a:r>
              <a:rPr sz="3000" spc="-434" dirty="0">
                <a:latin typeface="Arial"/>
                <a:cs typeface="Arial"/>
              </a:rPr>
              <a:t>on,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50" dirty="0">
                <a:latin typeface="Arial"/>
                <a:cs typeface="Arial"/>
              </a:rPr>
              <a:t>military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65" dirty="0">
                <a:latin typeface="Arial"/>
                <a:cs typeface="Arial"/>
              </a:rPr>
              <a:t>force,</a:t>
            </a:r>
            <a:r>
              <a:rPr sz="3000" spc="60" dirty="0">
                <a:latin typeface="Arial"/>
                <a:cs typeface="Arial"/>
              </a:rPr>
              <a:t> </a:t>
            </a:r>
            <a:r>
              <a:rPr sz="3000" spc="-295" dirty="0">
                <a:latin typeface="Arial"/>
                <a:cs typeface="Arial"/>
              </a:rPr>
              <a:t>or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610" dirty="0">
                <a:latin typeface="Arial"/>
                <a:cs typeface="Arial"/>
              </a:rPr>
              <a:t>w</a:t>
            </a:r>
            <a:r>
              <a:rPr sz="3000" spc="-459" dirty="0">
                <a:latin typeface="Arial"/>
                <a:cs typeface="Arial"/>
              </a:rPr>
              <a:t>e</a:t>
            </a:r>
            <a:r>
              <a:rPr sz="3000" spc="-229" dirty="0">
                <a:latin typeface="Arial"/>
                <a:cs typeface="Arial"/>
              </a:rPr>
              <a:t>alth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85" dirty="0">
                <a:latin typeface="Arial"/>
                <a:cs typeface="Arial"/>
              </a:rPr>
              <a:t>&amp;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75" dirty="0">
                <a:latin typeface="Arial"/>
                <a:cs typeface="Arial"/>
              </a:rPr>
              <a:t>resourc</a:t>
            </a:r>
            <a:r>
              <a:rPr sz="3000" spc="-430" dirty="0">
                <a:latin typeface="Arial"/>
                <a:cs typeface="Arial"/>
              </a:rPr>
              <a:t>e</a:t>
            </a:r>
            <a:r>
              <a:rPr sz="3000" spc="-565" dirty="0">
                <a:latin typeface="Arial"/>
                <a:cs typeface="Arial"/>
              </a:rPr>
              <a:t>s.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3600"/>
              </a:lnSpc>
              <a:spcBef>
                <a:spcPts val="0"/>
              </a:spcBef>
            </a:pPr>
            <a:endParaRPr sz="3600"/>
          </a:p>
          <a:p>
            <a:pPr marL="260985" indent="-248285">
              <a:lnSpc>
                <a:spcPct val="100000"/>
              </a:lnSpc>
              <a:buFont typeface="Arial"/>
              <a:buChar char="•"/>
              <a:tabLst>
                <a:tab pos="261620" algn="l"/>
              </a:tabLst>
            </a:pPr>
            <a:r>
              <a:rPr sz="3000" spc="-48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10" dirty="0">
                <a:latin typeface="Arial"/>
                <a:cs typeface="Arial"/>
              </a:rPr>
              <a:t>cit</a:t>
            </a:r>
            <a:r>
              <a:rPr sz="3000" spc="-155" dirty="0">
                <a:latin typeface="Arial"/>
                <a:cs typeface="Arial"/>
              </a:rPr>
              <a:t>i</a:t>
            </a:r>
            <a:r>
              <a:rPr sz="3000" spc="-415" dirty="0">
                <a:latin typeface="Arial"/>
                <a:cs typeface="Arial"/>
              </a:rPr>
              <a:t>zens</a:t>
            </a:r>
            <a:r>
              <a:rPr sz="3000" spc="75" dirty="0">
                <a:latin typeface="Arial"/>
                <a:cs typeface="Arial"/>
              </a:rPr>
              <a:t> </a:t>
            </a:r>
            <a:r>
              <a:rPr sz="3000" spc="-570" dirty="0">
                <a:latin typeface="Arial"/>
                <a:cs typeface="Arial"/>
              </a:rPr>
              <a:t>do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25" dirty="0">
                <a:latin typeface="Arial"/>
                <a:cs typeface="Arial"/>
              </a:rPr>
              <a:t>not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20" dirty="0">
                <a:latin typeface="Arial"/>
                <a:cs typeface="Arial"/>
              </a:rPr>
              <a:t>s</a:t>
            </a:r>
            <a:r>
              <a:rPr sz="3000" spc="-409" dirty="0">
                <a:latin typeface="Arial"/>
                <a:cs typeface="Arial"/>
              </a:rPr>
              <a:t>el</a:t>
            </a:r>
            <a:r>
              <a:rPr sz="3000" spc="-580" dirty="0">
                <a:latin typeface="Arial"/>
                <a:cs typeface="Arial"/>
              </a:rPr>
              <a:t>e</a:t>
            </a:r>
            <a:r>
              <a:rPr sz="3000" spc="-60" dirty="0">
                <a:latin typeface="Arial"/>
                <a:cs typeface="Arial"/>
              </a:rPr>
              <a:t>ct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190" dirty="0">
                <a:latin typeface="Arial"/>
                <a:cs typeface="Arial"/>
              </a:rPr>
              <a:t>t</a:t>
            </a:r>
            <a:r>
              <a:rPr sz="3000" spc="-484" dirty="0">
                <a:latin typeface="Arial"/>
                <a:cs typeface="Arial"/>
              </a:rPr>
              <a:t>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700" dirty="0">
                <a:latin typeface="Arial"/>
                <a:cs typeface="Arial"/>
              </a:rPr>
              <a:t>m</a:t>
            </a:r>
            <a:r>
              <a:rPr sz="3000" spc="-465" dirty="0">
                <a:latin typeface="Arial"/>
                <a:cs typeface="Arial"/>
              </a:rPr>
              <a:t>e</a:t>
            </a:r>
            <a:r>
              <a:rPr sz="3000" spc="-585" dirty="0">
                <a:latin typeface="Arial"/>
                <a:cs typeface="Arial"/>
              </a:rPr>
              <a:t>mb</a:t>
            </a:r>
            <a:r>
              <a:rPr sz="3000" spc="-465" dirty="0">
                <a:latin typeface="Arial"/>
                <a:cs typeface="Arial"/>
              </a:rPr>
              <a:t>e</a:t>
            </a:r>
            <a:r>
              <a:rPr sz="3000" spc="-265" dirty="0">
                <a:latin typeface="Arial"/>
                <a:cs typeface="Arial"/>
              </a:rPr>
              <a:t>rs</a:t>
            </a:r>
            <a:r>
              <a:rPr sz="3000" spc="45" dirty="0">
                <a:latin typeface="Arial"/>
                <a:cs typeface="Arial"/>
              </a:rPr>
              <a:t> </a:t>
            </a:r>
            <a:r>
              <a:rPr sz="3000" spc="-140" dirty="0">
                <a:latin typeface="Arial"/>
                <a:cs typeface="Arial"/>
              </a:rPr>
              <a:t>of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190" dirty="0">
                <a:latin typeface="Arial"/>
                <a:cs typeface="Arial"/>
              </a:rPr>
              <a:t>t</a:t>
            </a:r>
            <a:r>
              <a:rPr sz="3000" spc="-409" dirty="0">
                <a:latin typeface="Arial"/>
                <a:cs typeface="Arial"/>
              </a:rPr>
              <a:t>his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spc="-430" dirty="0">
                <a:latin typeface="Arial"/>
                <a:cs typeface="Arial"/>
              </a:rPr>
              <a:t>group</a:t>
            </a:r>
            <a:r>
              <a:rPr sz="3000" spc="70" dirty="0">
                <a:latin typeface="Arial"/>
                <a:cs typeface="Arial"/>
              </a:rPr>
              <a:t> </a:t>
            </a:r>
            <a:r>
              <a:rPr sz="3000" spc="-295" dirty="0">
                <a:latin typeface="Arial"/>
                <a:cs typeface="Arial"/>
              </a:rPr>
              <a:t>or</a:t>
            </a:r>
            <a:r>
              <a:rPr sz="3000" spc="55" dirty="0">
                <a:latin typeface="Arial"/>
                <a:cs typeface="Arial"/>
              </a:rPr>
              <a:t> </a:t>
            </a:r>
            <a:r>
              <a:rPr sz="3000" spc="-285" dirty="0">
                <a:latin typeface="Arial"/>
                <a:cs typeface="Arial"/>
              </a:rPr>
              <a:t>vote</a:t>
            </a:r>
            <a:r>
              <a:rPr sz="3000" spc="70" dirty="0">
                <a:latin typeface="Arial"/>
                <a:cs typeface="Arial"/>
              </a:rPr>
              <a:t> </a:t>
            </a:r>
            <a:r>
              <a:rPr sz="3000" spc="-434" dirty="0">
                <a:latin typeface="Arial"/>
                <a:cs typeface="Arial"/>
              </a:rPr>
              <a:t>on</a:t>
            </a:r>
            <a:r>
              <a:rPr sz="3000" spc="55" dirty="0">
                <a:latin typeface="Arial"/>
                <a:cs typeface="Arial"/>
              </a:rPr>
              <a:t> </a:t>
            </a:r>
            <a:r>
              <a:rPr sz="3000" spc="-25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54" dirty="0">
                <a:latin typeface="Arial"/>
                <a:cs typeface="Arial"/>
              </a:rPr>
              <a:t>country’s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30" dirty="0">
                <a:latin typeface="Arial"/>
                <a:cs typeface="Arial"/>
              </a:rPr>
              <a:t>la</a:t>
            </a:r>
            <a:r>
              <a:rPr sz="3000" spc="-605" dirty="0">
                <a:latin typeface="Arial"/>
                <a:cs typeface="Arial"/>
              </a:rPr>
              <a:t>w</a:t>
            </a:r>
            <a:r>
              <a:rPr sz="3000" spc="-565" dirty="0">
                <a:latin typeface="Arial"/>
                <a:cs typeface="Arial"/>
              </a:rPr>
              <a:t>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5343"/>
            <a:ext cx="71460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4316" y="251460"/>
            <a:ext cx="7243571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5661" y="1137460"/>
                </a:lnTo>
                <a:lnTo>
                  <a:pt x="6907421" y="1121726"/>
                </a:lnTo>
                <a:lnTo>
                  <a:pt x="6943853" y="1097125"/>
                </a:lnTo>
                <a:lnTo>
                  <a:pt x="6973628" y="1064983"/>
                </a:lnTo>
                <a:lnTo>
                  <a:pt x="6995421" y="1026628"/>
                </a:lnTo>
                <a:lnTo>
                  <a:pt x="7007905" y="983386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4860" y="144738"/>
                </a:lnTo>
                <a:lnTo>
                  <a:pt x="6989126" y="102978"/>
                </a:lnTo>
                <a:lnTo>
                  <a:pt x="6964525" y="66546"/>
                </a:lnTo>
                <a:lnTo>
                  <a:pt x="6932383" y="36771"/>
                </a:lnTo>
                <a:lnTo>
                  <a:pt x="6894028" y="14978"/>
                </a:lnTo>
                <a:lnTo>
                  <a:pt x="6850786" y="249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819900" y="0"/>
                </a:lnTo>
                <a:lnTo>
                  <a:pt x="6865661" y="5539"/>
                </a:lnTo>
                <a:lnTo>
                  <a:pt x="6907421" y="21273"/>
                </a:lnTo>
                <a:lnTo>
                  <a:pt x="6943853" y="45874"/>
                </a:lnTo>
                <a:lnTo>
                  <a:pt x="6973628" y="78016"/>
                </a:lnTo>
                <a:lnTo>
                  <a:pt x="6995421" y="116371"/>
                </a:lnTo>
                <a:lnTo>
                  <a:pt x="7007905" y="159613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4860" y="998261"/>
                </a:lnTo>
                <a:lnTo>
                  <a:pt x="6989126" y="1040021"/>
                </a:lnTo>
                <a:lnTo>
                  <a:pt x="6964525" y="1076453"/>
                </a:lnTo>
                <a:lnTo>
                  <a:pt x="6932383" y="1106228"/>
                </a:lnTo>
                <a:lnTo>
                  <a:pt x="6894028" y="1128021"/>
                </a:lnTo>
                <a:lnTo>
                  <a:pt x="6850786" y="114050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8032" y="303275"/>
            <a:ext cx="7139940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893444">
              <a:lnSpc>
                <a:spcPts val="4305"/>
              </a:lnSpc>
            </a:pPr>
            <a:r>
              <a:rPr spc="545" dirty="0"/>
              <a:t>Demo</a:t>
            </a:r>
            <a:r>
              <a:rPr spc="375" dirty="0"/>
              <a:t>c</a:t>
            </a:r>
            <a:r>
              <a:rPr spc="210" dirty="0"/>
              <a:t>r</a:t>
            </a:r>
            <a:r>
              <a:rPr spc="400" dirty="0"/>
              <a:t>a</a:t>
            </a:r>
            <a:r>
              <a:rPr spc="270" dirty="0"/>
              <a:t>t</a:t>
            </a:r>
            <a:r>
              <a:rPr spc="380" dirty="0"/>
              <a:t>i</a:t>
            </a:r>
            <a:r>
              <a:rPr spc="540" dirty="0"/>
              <a:t>c</a:t>
            </a:r>
            <a:r>
              <a:rPr spc="-10" dirty="0"/>
              <a:t> </a:t>
            </a:r>
            <a:r>
              <a:rPr spc="110" dirty="0"/>
              <a:t>G</a:t>
            </a:r>
            <a:r>
              <a:rPr spc="525" dirty="0"/>
              <a:t>o</a:t>
            </a:r>
            <a:r>
              <a:rPr spc="505" dirty="0"/>
              <a:t>v</a:t>
            </a:r>
            <a:r>
              <a:rPr spc="335" dirty="0"/>
              <a:t>ern</a:t>
            </a:r>
            <a:r>
              <a:rPr spc="540" dirty="0"/>
              <a:t>m</a:t>
            </a:r>
            <a:r>
              <a:rPr spc="340" dirty="0"/>
              <a:t>e</a:t>
            </a:r>
            <a:r>
              <a:rPr spc="345" dirty="0"/>
              <a:t>n</a:t>
            </a:r>
            <a:r>
              <a:rPr spc="65" dirty="0"/>
              <a:t>ts: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254630"/>
            <a:ext cx="6511925" cy="366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48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00" dirty="0">
                <a:latin typeface="Arial"/>
                <a:cs typeface="Arial"/>
              </a:rPr>
              <a:t>citizens</a:t>
            </a:r>
            <a:r>
              <a:rPr sz="3000" spc="75" dirty="0">
                <a:latin typeface="Arial"/>
                <a:cs typeface="Arial"/>
              </a:rPr>
              <a:t> </a:t>
            </a:r>
            <a:r>
              <a:rPr sz="3000" spc="-455" dirty="0">
                <a:latin typeface="Arial"/>
                <a:cs typeface="Arial"/>
              </a:rPr>
              <a:t>hold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5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480" dirty="0">
                <a:latin typeface="Arial"/>
                <a:cs typeface="Arial"/>
              </a:rPr>
              <a:t>p</a:t>
            </a:r>
            <a:r>
              <a:rPr sz="3000" spc="-470" dirty="0">
                <a:latin typeface="Arial"/>
                <a:cs typeface="Arial"/>
              </a:rPr>
              <a:t>o</a:t>
            </a:r>
            <a:r>
              <a:rPr sz="3000" spc="-605" dirty="0">
                <a:latin typeface="Arial"/>
                <a:cs typeface="Arial"/>
              </a:rPr>
              <a:t>w</a:t>
            </a:r>
            <a:r>
              <a:rPr sz="3000" spc="-295" dirty="0">
                <a:latin typeface="Arial"/>
                <a:cs typeface="Arial"/>
              </a:rPr>
              <a:t>er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65" dirty="0">
                <a:latin typeface="Arial"/>
                <a:cs typeface="Arial"/>
              </a:rPr>
              <a:t>o</a:t>
            </a:r>
            <a:r>
              <a:rPr sz="3000" spc="300" dirty="0">
                <a:latin typeface="Arial"/>
                <a:cs typeface="Arial"/>
              </a:rPr>
              <a:t>f</a:t>
            </a:r>
            <a:r>
              <a:rPr sz="3000" spc="55" dirty="0">
                <a:latin typeface="Arial"/>
                <a:cs typeface="Arial"/>
              </a:rPr>
              <a:t> </a:t>
            </a:r>
            <a:r>
              <a:rPr sz="3000" spc="-254" dirty="0">
                <a:latin typeface="Arial"/>
                <a:cs typeface="Arial"/>
              </a:rPr>
              <a:t>the</a:t>
            </a:r>
            <a:r>
              <a:rPr sz="3000" spc="75" dirty="0">
                <a:latin typeface="Arial"/>
                <a:cs typeface="Arial"/>
              </a:rPr>
              <a:t> </a:t>
            </a:r>
            <a:r>
              <a:rPr sz="3000" spc="-440" dirty="0">
                <a:latin typeface="Arial"/>
                <a:cs typeface="Arial"/>
              </a:rPr>
              <a:t>gove</a:t>
            </a:r>
            <a:r>
              <a:rPr sz="3000" spc="-265" dirty="0">
                <a:latin typeface="Arial"/>
                <a:cs typeface="Arial"/>
              </a:rPr>
              <a:t>r</a:t>
            </a:r>
            <a:r>
              <a:rPr sz="3000" spc="-525" dirty="0">
                <a:latin typeface="Arial"/>
                <a:cs typeface="Arial"/>
              </a:rPr>
              <a:t>nm</a:t>
            </a:r>
            <a:r>
              <a:rPr sz="3000" spc="-415" dirty="0">
                <a:latin typeface="Arial"/>
                <a:cs typeface="Arial"/>
              </a:rPr>
              <a:t>e</a:t>
            </a:r>
            <a:r>
              <a:rPr sz="3000" spc="-235" dirty="0">
                <a:latin typeface="Arial"/>
                <a:cs typeface="Arial"/>
              </a:rPr>
              <a:t>nt.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3600"/>
              </a:lnSpc>
              <a:spcBef>
                <a:spcPts val="1"/>
              </a:spcBef>
            </a:pPr>
            <a:endParaRPr sz="3600"/>
          </a:p>
          <a:p>
            <a:pPr marL="12700" marR="364490">
              <a:lnSpc>
                <a:spcPct val="100000"/>
              </a:lnSpc>
            </a:pPr>
            <a:r>
              <a:rPr sz="3000" spc="-295" dirty="0">
                <a:latin typeface="Arial"/>
                <a:cs typeface="Arial"/>
              </a:rPr>
              <a:t>Cit</a:t>
            </a:r>
            <a:r>
              <a:rPr sz="3000" spc="-175" dirty="0">
                <a:latin typeface="Arial"/>
                <a:cs typeface="Arial"/>
              </a:rPr>
              <a:t>i</a:t>
            </a:r>
            <a:r>
              <a:rPr sz="3000" spc="-405" dirty="0">
                <a:latin typeface="Arial"/>
                <a:cs typeface="Arial"/>
              </a:rPr>
              <a:t>z</a:t>
            </a:r>
            <a:r>
              <a:rPr sz="3000" spc="-450" dirty="0">
                <a:latin typeface="Arial"/>
                <a:cs typeface="Arial"/>
              </a:rPr>
              <a:t>e</a:t>
            </a:r>
            <a:r>
              <a:rPr sz="3000" spc="-400" dirty="0">
                <a:latin typeface="Arial"/>
                <a:cs typeface="Arial"/>
              </a:rPr>
              <a:t>ns</a:t>
            </a:r>
            <a:r>
              <a:rPr sz="3000" spc="70" dirty="0">
                <a:latin typeface="Arial"/>
                <a:cs typeface="Arial"/>
              </a:rPr>
              <a:t> </a:t>
            </a:r>
            <a:r>
              <a:rPr sz="3000" spc="-425" dirty="0">
                <a:latin typeface="Arial"/>
                <a:cs typeface="Arial"/>
              </a:rPr>
              <a:t>have</a:t>
            </a:r>
            <a:r>
              <a:rPr sz="3000" spc="60" dirty="0">
                <a:latin typeface="Arial"/>
                <a:cs typeface="Arial"/>
              </a:rPr>
              <a:t> </a:t>
            </a:r>
            <a:r>
              <a:rPr sz="3000" spc="-25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20" dirty="0">
                <a:latin typeface="Arial"/>
                <a:cs typeface="Arial"/>
              </a:rPr>
              <a:t>op</a:t>
            </a:r>
            <a:r>
              <a:rPr sz="3000" spc="-515" dirty="0">
                <a:latin typeface="Arial"/>
                <a:cs typeface="Arial"/>
              </a:rPr>
              <a:t>p</a:t>
            </a:r>
            <a:r>
              <a:rPr sz="3000" spc="-185" dirty="0">
                <a:latin typeface="Arial"/>
                <a:cs typeface="Arial"/>
              </a:rPr>
              <a:t>ortunity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190" dirty="0">
                <a:latin typeface="Arial"/>
                <a:cs typeface="Arial"/>
              </a:rPr>
              <a:t>to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90" dirty="0">
                <a:latin typeface="Arial"/>
                <a:cs typeface="Arial"/>
              </a:rPr>
              <a:t>participate</a:t>
            </a:r>
            <a:r>
              <a:rPr sz="3000" spc="75" dirty="0">
                <a:latin typeface="Arial"/>
                <a:cs typeface="Arial"/>
              </a:rPr>
              <a:t> </a:t>
            </a:r>
            <a:r>
              <a:rPr sz="3000" spc="-315" dirty="0">
                <a:latin typeface="Arial"/>
                <a:cs typeface="Arial"/>
              </a:rPr>
              <a:t>in</a:t>
            </a:r>
            <a:r>
              <a:rPr sz="3000" spc="-229" dirty="0">
                <a:latin typeface="Arial"/>
                <a:cs typeface="Arial"/>
              </a:rPr>
              <a:t> </a:t>
            </a:r>
            <a:r>
              <a:rPr sz="3000" spc="-25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484" dirty="0">
                <a:latin typeface="Arial"/>
                <a:cs typeface="Arial"/>
              </a:rPr>
              <a:t>gov</a:t>
            </a:r>
            <a:r>
              <a:rPr sz="3000" spc="-500" dirty="0">
                <a:latin typeface="Arial"/>
                <a:cs typeface="Arial"/>
              </a:rPr>
              <a:t>e</a:t>
            </a:r>
            <a:r>
              <a:rPr sz="3000" spc="-365" dirty="0">
                <a:latin typeface="Arial"/>
                <a:cs typeface="Arial"/>
              </a:rPr>
              <a:t>rnm</a:t>
            </a:r>
            <a:r>
              <a:rPr sz="3000" spc="-350" dirty="0">
                <a:latin typeface="Arial"/>
                <a:cs typeface="Arial"/>
              </a:rPr>
              <a:t>e</a:t>
            </a:r>
            <a:r>
              <a:rPr sz="3000" spc="-170" dirty="0">
                <a:latin typeface="Arial"/>
                <a:cs typeface="Arial"/>
              </a:rPr>
              <a:t>nt:</a:t>
            </a:r>
            <a:endParaRPr sz="3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3000" spc="5" dirty="0">
                <a:latin typeface="Arial"/>
                <a:cs typeface="Arial"/>
              </a:rPr>
              <a:t>•</a:t>
            </a:r>
            <a:r>
              <a:rPr sz="3000" spc="-325" dirty="0">
                <a:latin typeface="Arial"/>
                <a:cs typeface="Arial"/>
              </a:rPr>
              <a:t>All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45" dirty="0">
                <a:latin typeface="Arial"/>
                <a:cs typeface="Arial"/>
              </a:rPr>
              <a:t>c</a:t>
            </a:r>
            <a:r>
              <a:rPr sz="3000" spc="-160" dirty="0">
                <a:latin typeface="Arial"/>
                <a:cs typeface="Arial"/>
              </a:rPr>
              <a:t>it</a:t>
            </a:r>
            <a:r>
              <a:rPr sz="3000" spc="-150" dirty="0">
                <a:latin typeface="Arial"/>
                <a:cs typeface="Arial"/>
              </a:rPr>
              <a:t>i</a:t>
            </a:r>
            <a:r>
              <a:rPr sz="3000" spc="-415" dirty="0">
                <a:latin typeface="Arial"/>
                <a:cs typeface="Arial"/>
              </a:rPr>
              <a:t>zens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425" dirty="0">
                <a:latin typeface="Arial"/>
                <a:cs typeface="Arial"/>
              </a:rPr>
              <a:t>have</a:t>
            </a:r>
            <a:r>
              <a:rPr sz="3000" spc="70" dirty="0">
                <a:latin typeface="Arial"/>
                <a:cs typeface="Arial"/>
              </a:rPr>
              <a:t> </a:t>
            </a:r>
            <a:r>
              <a:rPr sz="3000" spc="-25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70" dirty="0">
                <a:latin typeface="Arial"/>
                <a:cs typeface="Arial"/>
              </a:rPr>
              <a:t>opportunity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195" dirty="0">
                <a:latin typeface="Arial"/>
                <a:cs typeface="Arial"/>
              </a:rPr>
              <a:t>t</a:t>
            </a:r>
            <a:r>
              <a:rPr sz="3000" spc="-570" dirty="0">
                <a:latin typeface="Arial"/>
                <a:cs typeface="Arial"/>
              </a:rPr>
              <a:t>o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35" dirty="0">
                <a:latin typeface="Arial"/>
                <a:cs typeface="Arial"/>
              </a:rPr>
              <a:t>be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05" dirty="0">
                <a:latin typeface="Arial"/>
                <a:cs typeface="Arial"/>
              </a:rPr>
              <a:t>a</a:t>
            </a:r>
            <a:endParaRPr sz="3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3000" spc="-235" dirty="0">
                <a:latin typeface="Arial"/>
                <a:cs typeface="Arial"/>
              </a:rPr>
              <a:t>l</a:t>
            </a:r>
            <a:r>
              <a:rPr sz="3000" spc="-580" dirty="0">
                <a:latin typeface="Arial"/>
                <a:cs typeface="Arial"/>
              </a:rPr>
              <a:t>e</a:t>
            </a:r>
            <a:r>
              <a:rPr sz="3000" spc="-455" dirty="0">
                <a:latin typeface="Arial"/>
                <a:cs typeface="Arial"/>
              </a:rPr>
              <a:t>ader.</a:t>
            </a:r>
            <a:endParaRPr sz="3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3000" spc="5" dirty="0">
                <a:latin typeface="Arial"/>
                <a:cs typeface="Arial"/>
              </a:rPr>
              <a:t>•</a:t>
            </a:r>
            <a:r>
              <a:rPr sz="3000" spc="-325" dirty="0">
                <a:latin typeface="Arial"/>
                <a:cs typeface="Arial"/>
              </a:rPr>
              <a:t>All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40" dirty="0">
                <a:latin typeface="Arial"/>
                <a:cs typeface="Arial"/>
              </a:rPr>
              <a:t>c</a:t>
            </a:r>
            <a:r>
              <a:rPr sz="3000" spc="-160" dirty="0">
                <a:latin typeface="Arial"/>
                <a:cs typeface="Arial"/>
              </a:rPr>
              <a:t>it</a:t>
            </a:r>
            <a:r>
              <a:rPr sz="3000" spc="-150" dirty="0">
                <a:latin typeface="Arial"/>
                <a:cs typeface="Arial"/>
              </a:rPr>
              <a:t>i</a:t>
            </a:r>
            <a:r>
              <a:rPr sz="3000" spc="-405" dirty="0">
                <a:latin typeface="Arial"/>
                <a:cs typeface="Arial"/>
              </a:rPr>
              <a:t>z</a:t>
            </a:r>
            <a:r>
              <a:rPr sz="3000" spc="-450" dirty="0">
                <a:latin typeface="Arial"/>
                <a:cs typeface="Arial"/>
              </a:rPr>
              <a:t>e</a:t>
            </a:r>
            <a:r>
              <a:rPr sz="3000" spc="-400" dirty="0">
                <a:latin typeface="Arial"/>
                <a:cs typeface="Arial"/>
              </a:rPr>
              <a:t>ns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425" dirty="0">
                <a:latin typeface="Arial"/>
                <a:cs typeface="Arial"/>
              </a:rPr>
              <a:t>have</a:t>
            </a:r>
            <a:r>
              <a:rPr sz="3000" spc="70" dirty="0">
                <a:latin typeface="Arial"/>
                <a:cs typeface="Arial"/>
              </a:rPr>
              <a:t> </a:t>
            </a:r>
            <a:r>
              <a:rPr sz="3000" spc="-25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20" dirty="0">
                <a:latin typeface="Arial"/>
                <a:cs typeface="Arial"/>
              </a:rPr>
              <a:t>op</a:t>
            </a:r>
            <a:r>
              <a:rPr sz="3000" spc="-515" dirty="0">
                <a:latin typeface="Arial"/>
                <a:cs typeface="Arial"/>
              </a:rPr>
              <a:t>p</a:t>
            </a:r>
            <a:r>
              <a:rPr sz="3000" spc="-185" dirty="0">
                <a:latin typeface="Arial"/>
                <a:cs typeface="Arial"/>
              </a:rPr>
              <a:t>ortunity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190" dirty="0">
                <a:latin typeface="Arial"/>
                <a:cs typeface="Arial"/>
              </a:rPr>
              <a:t>to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85" dirty="0">
                <a:latin typeface="Arial"/>
                <a:cs typeface="Arial"/>
              </a:rPr>
              <a:t>vote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95" dirty="0">
                <a:latin typeface="Arial"/>
                <a:cs typeface="Arial"/>
              </a:rPr>
              <a:t>for</a:t>
            </a:r>
            <a:endParaRPr sz="3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3000" spc="-390" dirty="0">
                <a:latin typeface="Arial"/>
                <a:cs typeface="Arial"/>
              </a:rPr>
              <a:t>le</a:t>
            </a:r>
            <a:r>
              <a:rPr sz="3000" spc="-550" dirty="0">
                <a:latin typeface="Arial"/>
                <a:cs typeface="Arial"/>
              </a:rPr>
              <a:t>a</a:t>
            </a:r>
            <a:r>
              <a:rPr sz="3000" spc="-409" dirty="0">
                <a:latin typeface="Arial"/>
                <a:cs typeface="Arial"/>
              </a:rPr>
              <a:t>ders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85" dirty="0">
                <a:latin typeface="Arial"/>
                <a:cs typeface="Arial"/>
              </a:rPr>
              <a:t>&amp;</a:t>
            </a:r>
            <a:r>
              <a:rPr sz="3000" spc="50" dirty="0">
                <a:latin typeface="Arial"/>
                <a:cs typeface="Arial"/>
              </a:rPr>
              <a:t> </a:t>
            </a:r>
            <a:r>
              <a:rPr sz="3000" spc="-330" dirty="0">
                <a:latin typeface="Arial"/>
                <a:cs typeface="Arial"/>
              </a:rPr>
              <a:t>la</a:t>
            </a:r>
            <a:r>
              <a:rPr sz="3000" spc="-605" dirty="0">
                <a:latin typeface="Arial"/>
                <a:cs typeface="Arial"/>
              </a:rPr>
              <a:t>w</a:t>
            </a:r>
            <a:r>
              <a:rPr sz="3000" spc="-565" dirty="0">
                <a:latin typeface="Arial"/>
                <a:cs typeface="Arial"/>
              </a:rPr>
              <a:t>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644" y="237743"/>
            <a:ext cx="8822436" cy="1659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373379"/>
            <a:ext cx="8548116" cy="1478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9361" y="305561"/>
            <a:ext cx="8686800" cy="1524000"/>
          </a:xfrm>
          <a:custGeom>
            <a:avLst/>
            <a:gdLst/>
            <a:ahLst/>
            <a:cxnLst/>
            <a:rect l="l" t="t" r="r" b="b"/>
            <a:pathLst>
              <a:path w="8686800" h="1524000">
                <a:moveTo>
                  <a:pt x="8432800" y="0"/>
                </a:moveTo>
                <a:lnTo>
                  <a:pt x="254000" y="0"/>
                </a:lnTo>
                <a:lnTo>
                  <a:pt x="233167" y="841"/>
                </a:lnTo>
                <a:lnTo>
                  <a:pt x="192959" y="7378"/>
                </a:lnTo>
                <a:lnTo>
                  <a:pt x="155130" y="19952"/>
                </a:lnTo>
                <a:lnTo>
                  <a:pt x="120201" y="38041"/>
                </a:lnTo>
                <a:lnTo>
                  <a:pt x="88697" y="61124"/>
                </a:lnTo>
                <a:lnTo>
                  <a:pt x="61141" y="88677"/>
                </a:lnTo>
                <a:lnTo>
                  <a:pt x="38054" y="120179"/>
                </a:lnTo>
                <a:lnTo>
                  <a:pt x="19960" y="155108"/>
                </a:lnTo>
                <a:lnTo>
                  <a:pt x="7381" y="192943"/>
                </a:lnTo>
                <a:lnTo>
                  <a:pt x="841" y="233160"/>
                </a:lnTo>
                <a:lnTo>
                  <a:pt x="0" y="254000"/>
                </a:lnTo>
                <a:lnTo>
                  <a:pt x="0" y="1270000"/>
                </a:lnTo>
                <a:lnTo>
                  <a:pt x="3324" y="1311213"/>
                </a:lnTo>
                <a:lnTo>
                  <a:pt x="12948" y="1350304"/>
                </a:lnTo>
                <a:lnTo>
                  <a:pt x="28350" y="1386751"/>
                </a:lnTo>
                <a:lnTo>
                  <a:pt x="49006" y="1420032"/>
                </a:lnTo>
                <a:lnTo>
                  <a:pt x="74393" y="1449625"/>
                </a:lnTo>
                <a:lnTo>
                  <a:pt x="103989" y="1475008"/>
                </a:lnTo>
                <a:lnTo>
                  <a:pt x="137270" y="1495659"/>
                </a:lnTo>
                <a:lnTo>
                  <a:pt x="173714" y="1511056"/>
                </a:lnTo>
                <a:lnTo>
                  <a:pt x="212798" y="1520677"/>
                </a:lnTo>
                <a:lnTo>
                  <a:pt x="254000" y="1524000"/>
                </a:lnTo>
                <a:lnTo>
                  <a:pt x="8432800" y="1524000"/>
                </a:lnTo>
                <a:lnTo>
                  <a:pt x="8474013" y="1520677"/>
                </a:lnTo>
                <a:lnTo>
                  <a:pt x="8513104" y="1511056"/>
                </a:lnTo>
                <a:lnTo>
                  <a:pt x="8549551" y="1495659"/>
                </a:lnTo>
                <a:lnTo>
                  <a:pt x="8582832" y="1475008"/>
                </a:lnTo>
                <a:lnTo>
                  <a:pt x="8612425" y="1449625"/>
                </a:lnTo>
                <a:lnTo>
                  <a:pt x="8637808" y="1420032"/>
                </a:lnTo>
                <a:lnTo>
                  <a:pt x="8658459" y="1386751"/>
                </a:lnTo>
                <a:lnTo>
                  <a:pt x="8673856" y="1350304"/>
                </a:lnTo>
                <a:lnTo>
                  <a:pt x="8683477" y="1311213"/>
                </a:lnTo>
                <a:lnTo>
                  <a:pt x="8686800" y="1270000"/>
                </a:lnTo>
                <a:lnTo>
                  <a:pt x="8686800" y="254000"/>
                </a:lnTo>
                <a:lnTo>
                  <a:pt x="8683477" y="212786"/>
                </a:lnTo>
                <a:lnTo>
                  <a:pt x="8673856" y="173695"/>
                </a:lnTo>
                <a:lnTo>
                  <a:pt x="8658459" y="137248"/>
                </a:lnTo>
                <a:lnTo>
                  <a:pt x="8637808" y="103967"/>
                </a:lnTo>
                <a:lnTo>
                  <a:pt x="8612425" y="74374"/>
                </a:lnTo>
                <a:lnTo>
                  <a:pt x="8582832" y="48991"/>
                </a:lnTo>
                <a:lnTo>
                  <a:pt x="8549551" y="28340"/>
                </a:lnTo>
                <a:lnTo>
                  <a:pt x="8513104" y="12943"/>
                </a:lnTo>
                <a:lnTo>
                  <a:pt x="8474013" y="3322"/>
                </a:lnTo>
                <a:lnTo>
                  <a:pt x="8432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9361" y="305561"/>
            <a:ext cx="8686800" cy="1524000"/>
          </a:xfrm>
          <a:custGeom>
            <a:avLst/>
            <a:gdLst/>
            <a:ahLst/>
            <a:cxnLst/>
            <a:rect l="l" t="t" r="r" b="b"/>
            <a:pathLst>
              <a:path w="8686800" h="1524000">
                <a:moveTo>
                  <a:pt x="0" y="254000"/>
                </a:moveTo>
                <a:lnTo>
                  <a:pt x="3324" y="212786"/>
                </a:lnTo>
                <a:lnTo>
                  <a:pt x="12948" y="173695"/>
                </a:lnTo>
                <a:lnTo>
                  <a:pt x="28350" y="137248"/>
                </a:lnTo>
                <a:lnTo>
                  <a:pt x="49006" y="103967"/>
                </a:lnTo>
                <a:lnTo>
                  <a:pt x="74393" y="74374"/>
                </a:lnTo>
                <a:lnTo>
                  <a:pt x="103989" y="48991"/>
                </a:lnTo>
                <a:lnTo>
                  <a:pt x="137270" y="28340"/>
                </a:lnTo>
                <a:lnTo>
                  <a:pt x="173714" y="12943"/>
                </a:lnTo>
                <a:lnTo>
                  <a:pt x="212798" y="3322"/>
                </a:lnTo>
                <a:lnTo>
                  <a:pt x="254000" y="0"/>
                </a:lnTo>
                <a:lnTo>
                  <a:pt x="8432800" y="0"/>
                </a:lnTo>
                <a:lnTo>
                  <a:pt x="8474013" y="3322"/>
                </a:lnTo>
                <a:lnTo>
                  <a:pt x="8513104" y="12943"/>
                </a:lnTo>
                <a:lnTo>
                  <a:pt x="8549551" y="28340"/>
                </a:lnTo>
                <a:lnTo>
                  <a:pt x="8582832" y="48991"/>
                </a:lnTo>
                <a:lnTo>
                  <a:pt x="8612425" y="74374"/>
                </a:lnTo>
                <a:lnTo>
                  <a:pt x="8637808" y="103967"/>
                </a:lnTo>
                <a:lnTo>
                  <a:pt x="8658459" y="137248"/>
                </a:lnTo>
                <a:lnTo>
                  <a:pt x="8673856" y="173695"/>
                </a:lnTo>
                <a:lnTo>
                  <a:pt x="8683477" y="212786"/>
                </a:lnTo>
                <a:lnTo>
                  <a:pt x="8686800" y="254000"/>
                </a:lnTo>
                <a:lnTo>
                  <a:pt x="8686800" y="1270000"/>
                </a:lnTo>
                <a:lnTo>
                  <a:pt x="8683477" y="1311213"/>
                </a:lnTo>
                <a:lnTo>
                  <a:pt x="8673856" y="1350304"/>
                </a:lnTo>
                <a:lnTo>
                  <a:pt x="8658459" y="1386751"/>
                </a:lnTo>
                <a:lnTo>
                  <a:pt x="8637808" y="1420032"/>
                </a:lnTo>
                <a:lnTo>
                  <a:pt x="8612425" y="1449625"/>
                </a:lnTo>
                <a:lnTo>
                  <a:pt x="8582832" y="1475008"/>
                </a:lnTo>
                <a:lnTo>
                  <a:pt x="8549551" y="1495659"/>
                </a:lnTo>
                <a:lnTo>
                  <a:pt x="8513104" y="1511056"/>
                </a:lnTo>
                <a:lnTo>
                  <a:pt x="8474013" y="1520677"/>
                </a:lnTo>
                <a:lnTo>
                  <a:pt x="8432800" y="1524000"/>
                </a:lnTo>
                <a:lnTo>
                  <a:pt x="254000" y="1524000"/>
                </a:lnTo>
                <a:lnTo>
                  <a:pt x="212798" y="1520677"/>
                </a:lnTo>
                <a:lnTo>
                  <a:pt x="173714" y="1511056"/>
                </a:lnTo>
                <a:lnTo>
                  <a:pt x="137270" y="1495659"/>
                </a:lnTo>
                <a:lnTo>
                  <a:pt x="103989" y="1475008"/>
                </a:lnTo>
                <a:lnTo>
                  <a:pt x="74393" y="1449625"/>
                </a:lnTo>
                <a:lnTo>
                  <a:pt x="49006" y="1420032"/>
                </a:lnTo>
                <a:lnTo>
                  <a:pt x="28350" y="1386751"/>
                </a:lnTo>
                <a:lnTo>
                  <a:pt x="12948" y="1350304"/>
                </a:lnTo>
                <a:lnTo>
                  <a:pt x="3324" y="1311213"/>
                </a:lnTo>
                <a:lnTo>
                  <a:pt x="0" y="1270000"/>
                </a:lnTo>
                <a:lnTo>
                  <a:pt x="0" y="2540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6419" y="516890"/>
            <a:ext cx="8006080" cy="110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2400" spc="-355" dirty="0">
                <a:latin typeface="Arial"/>
                <a:cs typeface="Arial"/>
              </a:rPr>
              <a:t>This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Polity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05" dirty="0">
                <a:latin typeface="Arial"/>
                <a:cs typeface="Arial"/>
              </a:rPr>
              <a:t>D</a:t>
            </a:r>
            <a:r>
              <a:rPr sz="2400" spc="-400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ta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375" dirty="0">
                <a:latin typeface="Arial"/>
                <a:cs typeface="Arial"/>
              </a:rPr>
              <a:t>Series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425" dirty="0">
                <a:latin typeface="Arial"/>
                <a:cs typeface="Arial"/>
              </a:rPr>
              <a:t>Map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tr</a:t>
            </a:r>
            <a:r>
              <a:rPr sz="2400" spc="-30" dirty="0">
                <a:latin typeface="Arial"/>
                <a:cs typeface="Arial"/>
              </a:rPr>
              <a:t>i</a:t>
            </a:r>
            <a:r>
              <a:rPr sz="2400" spc="-434" dirty="0">
                <a:latin typeface="Arial"/>
                <a:cs typeface="Arial"/>
              </a:rPr>
              <a:t>es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to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70" dirty="0">
                <a:latin typeface="Arial"/>
                <a:cs typeface="Arial"/>
              </a:rPr>
              <a:t>me</a:t>
            </a:r>
            <a:r>
              <a:rPr sz="2400" spc="-385" dirty="0">
                <a:latin typeface="Arial"/>
                <a:cs typeface="Arial"/>
              </a:rPr>
              <a:t>a</a:t>
            </a:r>
            <a:r>
              <a:rPr sz="2400" spc="-295" dirty="0">
                <a:latin typeface="Arial"/>
                <a:cs typeface="Arial"/>
              </a:rPr>
              <a:t>su</a:t>
            </a:r>
            <a:r>
              <a:rPr sz="2400" spc="-180" dirty="0">
                <a:latin typeface="Arial"/>
                <a:cs typeface="Arial"/>
              </a:rPr>
              <a:t>r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5" dirty="0">
                <a:latin typeface="Arial"/>
                <a:cs typeface="Arial"/>
              </a:rPr>
              <a:t>a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countr</a:t>
            </a:r>
            <a:r>
              <a:rPr sz="2400" spc="-235" dirty="0">
                <a:latin typeface="Arial"/>
                <a:cs typeface="Arial"/>
              </a:rPr>
              <a:t>y’s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tru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84" dirty="0">
                <a:latin typeface="Arial"/>
                <a:cs typeface="Arial"/>
              </a:rPr>
              <a:t>dem</a:t>
            </a:r>
            <a:r>
              <a:rPr sz="2400" spc="-425" dirty="0">
                <a:latin typeface="Arial"/>
                <a:cs typeface="Arial"/>
              </a:rPr>
              <a:t>o</a:t>
            </a:r>
            <a:r>
              <a:rPr sz="2400" spc="-170" dirty="0">
                <a:latin typeface="Arial"/>
                <a:cs typeface="Arial"/>
              </a:rPr>
              <a:t>c</a:t>
            </a:r>
            <a:r>
              <a:rPr sz="2400" spc="-110" dirty="0">
                <a:latin typeface="Arial"/>
                <a:cs typeface="Arial"/>
              </a:rPr>
              <a:t>r</a:t>
            </a:r>
            <a:r>
              <a:rPr sz="2400" spc="-275" dirty="0">
                <a:latin typeface="Arial"/>
                <a:cs typeface="Arial"/>
              </a:rPr>
              <a:t>acy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in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305" dirty="0">
                <a:latin typeface="Arial"/>
                <a:cs typeface="Arial"/>
              </a:rPr>
              <a:t>government.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370" dirty="0">
                <a:latin typeface="Arial"/>
                <a:cs typeface="Arial"/>
              </a:rPr>
              <a:t>T</a:t>
            </a:r>
            <a:r>
              <a:rPr sz="2400" spc="-33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countr</a:t>
            </a:r>
            <a:r>
              <a:rPr sz="2400" spc="-380" dirty="0">
                <a:latin typeface="Arial"/>
                <a:cs typeface="Arial"/>
              </a:rPr>
              <a:t>ies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t</a:t>
            </a:r>
            <a:r>
              <a:rPr sz="2400" spc="-390" dirty="0">
                <a:latin typeface="Arial"/>
                <a:cs typeface="Arial"/>
              </a:rPr>
              <a:t>he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li</a:t>
            </a:r>
            <a:r>
              <a:rPr sz="2400" spc="-530" dirty="0">
                <a:latin typeface="Arial"/>
                <a:cs typeface="Arial"/>
              </a:rPr>
              <a:t>g</a:t>
            </a:r>
            <a:r>
              <a:rPr sz="2400" spc="-245" dirty="0">
                <a:latin typeface="Arial"/>
                <a:cs typeface="Arial"/>
              </a:rPr>
              <a:t>hte</a:t>
            </a:r>
            <a:r>
              <a:rPr sz="2400" spc="-260" dirty="0">
                <a:latin typeface="Arial"/>
                <a:cs typeface="Arial"/>
              </a:rPr>
              <a:t>s</a:t>
            </a:r>
            <a:r>
              <a:rPr sz="2400" spc="165" dirty="0">
                <a:latin typeface="Arial"/>
                <a:cs typeface="Arial"/>
              </a:rPr>
              <a:t>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pink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340" dirty="0">
                <a:latin typeface="Arial"/>
                <a:cs typeface="Arial"/>
              </a:rPr>
              <a:t>have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20" dirty="0">
                <a:latin typeface="Arial"/>
                <a:cs typeface="Arial"/>
              </a:rPr>
              <a:t>h</a:t>
            </a:r>
            <a:r>
              <a:rPr sz="2400" spc="-220" dirty="0">
                <a:latin typeface="Arial"/>
                <a:cs typeface="Arial"/>
              </a:rPr>
              <a:t>i</a:t>
            </a:r>
            <a:r>
              <a:rPr sz="2400" spc="-545" dirty="0">
                <a:latin typeface="Arial"/>
                <a:cs typeface="Arial"/>
              </a:rPr>
              <a:t>g</a:t>
            </a:r>
            <a:r>
              <a:rPr sz="2400" spc="-405" dirty="0">
                <a:latin typeface="Arial"/>
                <a:cs typeface="Arial"/>
              </a:rPr>
              <a:t>he</a:t>
            </a:r>
            <a:r>
              <a:rPr sz="2400" spc="-355" dirty="0">
                <a:latin typeface="Arial"/>
                <a:cs typeface="Arial"/>
              </a:rPr>
              <a:t>s</a:t>
            </a:r>
            <a:r>
              <a:rPr sz="2400" spc="165" dirty="0">
                <a:latin typeface="Arial"/>
                <a:cs typeface="Arial"/>
              </a:rPr>
              <a:t>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330" dirty="0">
                <a:latin typeface="Arial"/>
                <a:cs typeface="Arial"/>
              </a:rPr>
              <a:t>democracy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340" dirty="0">
                <a:latin typeface="Arial"/>
                <a:cs typeface="Arial"/>
              </a:rPr>
              <a:t>s</a:t>
            </a:r>
            <a:r>
              <a:rPr sz="2400" spc="-335" dirty="0">
                <a:latin typeface="Arial"/>
                <a:cs typeface="Arial"/>
              </a:rPr>
              <a:t>c</a:t>
            </a:r>
            <a:r>
              <a:rPr sz="2400" spc="-355" dirty="0">
                <a:latin typeface="Arial"/>
                <a:cs typeface="Arial"/>
              </a:rPr>
              <a:t>ore.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370" dirty="0">
                <a:latin typeface="Arial"/>
                <a:cs typeface="Arial"/>
              </a:rPr>
              <a:t>T</a:t>
            </a:r>
            <a:r>
              <a:rPr sz="2400" spc="-33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75" dirty="0">
                <a:latin typeface="Arial"/>
                <a:cs typeface="Arial"/>
              </a:rPr>
              <a:t>darker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20" dirty="0">
                <a:latin typeface="Arial"/>
                <a:cs typeface="Arial"/>
              </a:rPr>
              <a:t>col</a:t>
            </a:r>
            <a:r>
              <a:rPr sz="2400" spc="-425" dirty="0">
                <a:latin typeface="Arial"/>
                <a:cs typeface="Arial"/>
              </a:rPr>
              <a:t>o</a:t>
            </a:r>
            <a:r>
              <a:rPr sz="2400" spc="-180" dirty="0">
                <a:latin typeface="Arial"/>
                <a:cs typeface="Arial"/>
              </a:rPr>
              <a:t>r,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275" dirty="0">
                <a:latin typeface="Arial"/>
                <a:cs typeface="Arial"/>
              </a:rPr>
              <a:t>lo</a:t>
            </a:r>
            <a:r>
              <a:rPr sz="2400" spc="-515" dirty="0">
                <a:latin typeface="Arial"/>
                <a:cs typeface="Arial"/>
              </a:rPr>
              <a:t>w</a:t>
            </a:r>
            <a:r>
              <a:rPr sz="2400" spc="-235" dirty="0">
                <a:latin typeface="Arial"/>
                <a:cs typeface="Arial"/>
              </a:rPr>
              <a:t>er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50" dirty="0">
                <a:latin typeface="Arial"/>
                <a:cs typeface="Arial"/>
              </a:rPr>
              <a:t>score.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9361" y="2058161"/>
            <a:ext cx="8686800" cy="4799965"/>
          </a:xfrm>
          <a:custGeom>
            <a:avLst/>
            <a:gdLst/>
            <a:ahLst/>
            <a:cxnLst/>
            <a:rect l="l" t="t" r="r" b="b"/>
            <a:pathLst>
              <a:path w="8686800" h="4799965">
                <a:moveTo>
                  <a:pt x="8686800" y="4799838"/>
                </a:moveTo>
                <a:lnTo>
                  <a:pt x="8686800" y="0"/>
                </a:lnTo>
                <a:lnTo>
                  <a:pt x="0" y="0"/>
                </a:lnTo>
                <a:lnTo>
                  <a:pt x="0" y="4799838"/>
                </a:lnTo>
                <a:lnTo>
                  <a:pt x="8686800" y="4799838"/>
                </a:lnTo>
              </a:path>
            </a:pathLst>
          </a:custGeom>
          <a:solidFill>
            <a:srgbClr val="D5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361" y="2058161"/>
            <a:ext cx="8686800" cy="4799965"/>
          </a:xfrm>
          <a:custGeom>
            <a:avLst/>
            <a:gdLst/>
            <a:ahLst/>
            <a:cxnLst/>
            <a:rect l="l" t="t" r="r" b="b"/>
            <a:pathLst>
              <a:path w="8686800" h="4799965">
                <a:moveTo>
                  <a:pt x="8686800" y="4799835"/>
                </a:moveTo>
                <a:lnTo>
                  <a:pt x="8686800" y="0"/>
                </a:lnTo>
                <a:lnTo>
                  <a:pt x="0" y="0"/>
                </a:lnTo>
                <a:lnTo>
                  <a:pt x="0" y="4799835"/>
                </a:lnTo>
              </a:path>
            </a:pathLst>
          </a:custGeom>
          <a:ln w="25908">
            <a:solidFill>
              <a:srgbClr val="D5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084" y="2174746"/>
            <a:ext cx="8506968" cy="4590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2209800"/>
            <a:ext cx="8382000" cy="4465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427" y="2205227"/>
            <a:ext cx="8391525" cy="4474845"/>
          </a:xfrm>
          <a:custGeom>
            <a:avLst/>
            <a:gdLst/>
            <a:ahLst/>
            <a:cxnLst/>
            <a:rect l="l" t="t" r="r" b="b"/>
            <a:pathLst>
              <a:path w="8391525" h="4474845">
                <a:moveTo>
                  <a:pt x="0" y="4474464"/>
                </a:moveTo>
                <a:lnTo>
                  <a:pt x="8391144" y="4474464"/>
                </a:lnTo>
                <a:lnTo>
                  <a:pt x="8391144" y="0"/>
                </a:lnTo>
                <a:lnTo>
                  <a:pt x="0" y="0"/>
                </a:lnTo>
                <a:lnTo>
                  <a:pt x="0" y="447446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3816</TotalTime>
  <Words>586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What is Citizen Participation?</vt:lpstr>
      <vt:lpstr>Three Types of Government</vt:lpstr>
      <vt:lpstr>Autocratic Governments:</vt:lpstr>
      <vt:lpstr>Autocracy</vt:lpstr>
      <vt:lpstr>Autocracies of the World:</vt:lpstr>
      <vt:lpstr>Oligarchic Governments:</vt:lpstr>
      <vt:lpstr>Democratic Governments:</vt:lpstr>
      <vt:lpstr>PowerPoint Presentation</vt:lpstr>
      <vt:lpstr>Democratic Governments:</vt:lpstr>
      <vt:lpstr>Presidential Democracy</vt:lpstr>
      <vt:lpstr>Parliamentary Democracy</vt:lpstr>
      <vt:lpstr>Who Am I?</vt:lpstr>
      <vt:lpstr>Who Am I?</vt:lpstr>
      <vt:lpstr>Who Am I?</vt:lpstr>
      <vt:lpstr>Who Am I?</vt:lpstr>
      <vt:lpstr>Who Am I?</vt:lpstr>
      <vt:lpstr>Who Am I?</vt:lpstr>
      <vt:lpstr>Let’s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 Participation in Government</dc:title>
  <dc:creator>Ansley Bennett User</dc:creator>
  <cp:lastModifiedBy>Susan</cp:lastModifiedBy>
  <cp:revision>8</cp:revision>
  <cp:lastPrinted>2013-10-23T09:46:00Z</cp:lastPrinted>
  <dcterms:created xsi:type="dcterms:W3CDTF">2013-10-22T20:46:35Z</dcterms:created>
  <dcterms:modified xsi:type="dcterms:W3CDTF">2013-12-11T11:34:37Z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2013-08-20T00:00:00Z</vt:filetime>
  </property>
  <property fmtid="{D5CDD505-2E9C-101B-9397-08002B2CF9AE}" pid="3" name="LastSaved">
    <vt:filetime>2013-10-23T00:00:00Z</vt:filetime>
  </property>
</Properties>
</file>